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 id="2147483709" r:id="rId7"/>
    <p:sldMasterId id="2147483729" r:id="rId8"/>
  </p:sldMasterIdLst>
  <p:notesMasterIdLst>
    <p:notesMasterId r:id="rId68"/>
  </p:notesMasterIdLst>
  <p:sldIdLst>
    <p:sldId id="257" r:id="rId9"/>
    <p:sldId id="426" r:id="rId10"/>
    <p:sldId id="326" r:id="rId11"/>
    <p:sldId id="327" r:id="rId12"/>
    <p:sldId id="428" r:id="rId13"/>
    <p:sldId id="427" r:id="rId14"/>
    <p:sldId id="371" r:id="rId15"/>
    <p:sldId id="372" r:id="rId16"/>
    <p:sldId id="429" r:id="rId17"/>
    <p:sldId id="364" r:id="rId18"/>
    <p:sldId id="375" r:id="rId19"/>
    <p:sldId id="374" r:id="rId20"/>
    <p:sldId id="376" r:id="rId21"/>
    <p:sldId id="430" r:id="rId22"/>
    <p:sldId id="378" r:id="rId23"/>
    <p:sldId id="379" r:id="rId24"/>
    <p:sldId id="381" r:id="rId25"/>
    <p:sldId id="380" r:id="rId26"/>
    <p:sldId id="431" r:id="rId27"/>
    <p:sldId id="262" r:id="rId28"/>
    <p:sldId id="385" r:id="rId29"/>
    <p:sldId id="383" r:id="rId30"/>
    <p:sldId id="397" r:id="rId31"/>
    <p:sldId id="387" r:id="rId32"/>
    <p:sldId id="389" r:id="rId33"/>
    <p:sldId id="390" r:id="rId34"/>
    <p:sldId id="391" r:id="rId35"/>
    <p:sldId id="392" r:id="rId36"/>
    <p:sldId id="394" r:id="rId37"/>
    <p:sldId id="395" r:id="rId38"/>
    <p:sldId id="396" r:id="rId39"/>
    <p:sldId id="399" r:id="rId40"/>
    <p:sldId id="400" r:id="rId41"/>
    <p:sldId id="402" r:id="rId42"/>
    <p:sldId id="403" r:id="rId43"/>
    <p:sldId id="404" r:id="rId44"/>
    <p:sldId id="406" r:id="rId45"/>
    <p:sldId id="405" r:id="rId46"/>
    <p:sldId id="407" r:id="rId47"/>
    <p:sldId id="408" r:id="rId48"/>
    <p:sldId id="411" r:id="rId49"/>
    <p:sldId id="409" r:id="rId50"/>
    <p:sldId id="412" r:id="rId51"/>
    <p:sldId id="413" r:id="rId52"/>
    <p:sldId id="414" r:id="rId53"/>
    <p:sldId id="415" r:id="rId54"/>
    <p:sldId id="410" r:id="rId55"/>
    <p:sldId id="416" r:id="rId56"/>
    <p:sldId id="417" r:id="rId57"/>
    <p:sldId id="418" r:id="rId58"/>
    <p:sldId id="419" r:id="rId59"/>
    <p:sldId id="421" r:id="rId60"/>
    <p:sldId id="422" r:id="rId61"/>
    <p:sldId id="423" r:id="rId62"/>
    <p:sldId id="424" r:id="rId63"/>
    <p:sldId id="425" r:id="rId64"/>
    <p:sldId id="401" r:id="rId65"/>
    <p:sldId id="320" r:id="rId66"/>
    <p:sldId id="269" r:id="rId6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0"/>
    <p:restoredTop sz="96401"/>
  </p:normalViewPr>
  <p:slideViewPr>
    <p:cSldViewPr snapToGrid="0" showGuides="1">
      <p:cViewPr>
        <p:scale>
          <a:sx n="102" d="100"/>
          <a:sy n="102" d="100"/>
        </p:scale>
        <p:origin x="13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08/03/2025</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2215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689AF9-8242-AB4E-BF72-33C723BBC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15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dirty="0"/>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6784650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12410405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243061832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52071714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6137651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74632412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372474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406768948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8181743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54396917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02962987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3104937193"/>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562921846"/>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448576037"/>
      </p:ext>
    </p:extLst>
  </p:cSld>
  <p:clrMapOvr>
    <a:masterClrMapping/>
  </p:clrMapOvr>
  <p:extLst>
    <p:ext uri="{DCECCB84-F9BA-43D5-87BE-67443E8EF086}">
      <p15:sldGuideLst xmlns:p15="http://schemas.microsoft.com/office/powerpoint/2012/main">
        <p15:guide id="4" orient="horz" pos="805">
          <p15:clr>
            <a:srgbClr val="FBAE40"/>
          </p15:clr>
        </p15:guide>
        <p15:guide id="9" pos="2765">
          <p15:clr>
            <a:srgbClr val="FBAE40"/>
          </p15:clr>
        </p15:guide>
        <p15:guide id="10" pos="299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4188295739"/>
      </p:ext>
    </p:extLst>
  </p:cSld>
  <p:clrMapOvr>
    <a:masterClrMapping/>
  </p:clrMapOvr>
  <p:extLst>
    <p:ext uri="{DCECCB84-F9BA-43D5-87BE-67443E8EF086}">
      <p15:sldGuideLst xmlns:p15="http://schemas.microsoft.com/office/powerpoint/2012/main">
        <p15:guide id="4" orient="horz" pos="805">
          <p15:clr>
            <a:srgbClr val="FBAE40"/>
          </p15:clr>
        </p15:guide>
        <p15:guide id="11" pos="1826">
          <p15:clr>
            <a:srgbClr val="FBAE40"/>
          </p15:clr>
        </p15:guide>
        <p15:guide id="12" pos="2052">
          <p15:clr>
            <a:srgbClr val="FBAE40"/>
          </p15:clr>
        </p15:guide>
        <p15:guide id="13" pos="3691">
          <p15:clr>
            <a:srgbClr val="FBAE40"/>
          </p15:clr>
        </p15:guide>
        <p15:guide id="14" pos="392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1857374"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2525713" y="1741596"/>
            <a:ext cx="1849435"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4754564"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p:nvPr>
        </p:nvSpPr>
        <p:spPr>
          <a:xfrm>
            <a:off x="6983416"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405075468"/>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938593700"/>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249070529"/>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633542096"/>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26071803"/>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3377188891"/>
      </p:ext>
    </p:extLst>
  </p:cSld>
  <p:clrMapOvr>
    <a:masterClrMapping/>
  </p:clrMapOvr>
  <p:extLst>
    <p:ext uri="{DCECCB84-F9BA-43D5-87BE-67443E8EF086}">
      <p15:sldGuideLst xmlns:p15="http://schemas.microsoft.com/office/powerpoint/2012/main">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sz="1799"/>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350334279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9"/>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sz="1799"/>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88027757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sz="1799"/>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214161427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sz="1799"/>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279937067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sz="1799"/>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195401410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sz="1799"/>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269799983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sz="1799"/>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663648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sz="1799"/>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39515926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sz="1799"/>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299437198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9"/>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402864543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sz="1799"/>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4" y="1617457"/>
            <a:ext cx="6568324" cy="1752549"/>
          </a:xfrm>
          <a:prstGeom prst="rect">
            <a:avLst/>
          </a:prstGeom>
        </p:spPr>
        <p:txBody>
          <a:bodyPr anchor="b"/>
          <a:lstStyle>
            <a:lvl1pPr>
              <a:lnSpc>
                <a:spcPts val="4855"/>
              </a:lnSpc>
              <a:defRPr sz="4796">
                <a:solidFill>
                  <a:schemeClr val="bg1"/>
                </a:solidFill>
              </a:defRPr>
            </a:lvl1pPr>
          </a:lstStyle>
          <a:p>
            <a:r>
              <a:rPr lang="en-GB"/>
              <a:t>Presentation Title</a:t>
            </a:r>
            <a:br>
              <a:rPr lang="en-GB"/>
            </a:br>
            <a:r>
              <a:rPr lang="en-GB"/>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4" y="3485665"/>
            <a:ext cx="6568324" cy="642938"/>
          </a:xfrm>
          <a:prstGeom prst="rect">
            <a:avLst/>
          </a:prstGeom>
        </p:spPr>
        <p:txBody>
          <a:bodyPr>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a:t>Presentation Sub-Title</a:t>
            </a:r>
          </a:p>
        </p:txBody>
      </p:sp>
    </p:spTree>
    <p:extLst>
      <p:ext uri="{BB962C8B-B14F-4D97-AF65-F5344CB8AC3E}">
        <p14:creationId xmlns:p14="http://schemas.microsoft.com/office/powerpoint/2010/main" val="22760856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sv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6.sv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5.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4.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3.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6.sv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5.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image" Target="../media/image4.sv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3.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dirty="0"/>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dirty="0"/>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dirty="0"/>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dirty="0"/>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dirty="0"/>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dirty="0"/>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dirty="0"/>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dirty="0"/>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dirty="0"/>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dirty="0"/>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dirty="0"/>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dirty="0"/>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dirty="0"/>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dirty="0"/>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dirty="0"/>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dirty="0"/>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dirty="0"/>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dirty="0"/>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dirty="0"/>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dirty="0"/>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dirty="0"/>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dirty="0"/>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dirty="0"/>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dirty="0"/>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dirty="0"/>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dirty="0"/>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dirty="0"/>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dirty="0"/>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dirty="0"/>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dirty="0"/>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dirty="0"/>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dirty="0"/>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dirty="0"/>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dirty="0"/>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dirty="0"/>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dirty="0"/>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dirty="0"/>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dirty="0"/>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dirty="0"/>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dirty="0"/>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dirty="0"/>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dirty="0"/>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dirty="0"/>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dirty="0"/>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dirty="0"/>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dirty="0"/>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dirty="0"/>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dirty="0"/>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dirty="0"/>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dirty="0"/>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dirty="0"/>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dirty="0"/>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dirty="0"/>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dirty="0"/>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dirty="0"/>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dirty="0"/>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dirty="0"/>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dirty="0"/>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dirty="0"/>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dirty="0"/>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741"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42"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6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211236686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p15:clr>
            <a:srgbClr val="F26B43"/>
          </p15:clr>
        </p15:guide>
        <p15:guide id="3" pos="5566">
          <p15:clr>
            <a:srgbClr val="F26B43"/>
          </p15:clr>
        </p15:guide>
        <p15:guide id="6" orient="horz" pos="3049">
          <p15:clr>
            <a:srgbClr val="F26B43"/>
          </p15:clr>
        </p15:guide>
        <p15:guide id="7" orient="horz" pos="2752">
          <p15:clr>
            <a:srgbClr val="F26B43"/>
          </p15:clr>
        </p15:guide>
        <p15:guide id="8" orient="horz" pos="196">
          <p15:clr>
            <a:srgbClr val="F26B43"/>
          </p15:clr>
        </p15:guide>
        <p15:guide id="9" orient="horz" pos="50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804638" y="307500"/>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1"/>
            <a:ext cx="3155604" cy="422894"/>
          </a:xfrm>
          <a:prstGeom prst="rect">
            <a:avLst/>
          </a:prstGeom>
          <a:noFill/>
        </p:spPr>
        <p:txBody>
          <a:bodyPr wrap="none" lIns="0" tIns="0" rIns="0" bIns="0" rtlCol="0" anchor="ctr">
            <a:noAutofit/>
          </a:bodyPr>
          <a:lstStyle/>
          <a:p>
            <a:pPr marL="0" marR="0" lvl="0" indent="0" algn="l" defTabSz="456777" rtl="0" eaLnBrk="1" fontAlgn="auto" latinLnBrk="0" hangingPunct="1">
              <a:lnSpc>
                <a:spcPct val="100000"/>
              </a:lnSpc>
              <a:spcBef>
                <a:spcPts val="0"/>
              </a:spcBef>
              <a:spcAft>
                <a:spcPts val="0"/>
              </a:spcAft>
              <a:buClrTx/>
              <a:buSzTx/>
              <a:buFontTx/>
              <a:buNone/>
              <a:tabLst/>
              <a:defRPr/>
            </a:pPr>
            <a:r>
              <a:rPr lang="en-US" sz="599" dirty="0">
                <a:solidFill>
                  <a:schemeClr val="accent6"/>
                </a:solidFill>
                <a:latin typeface="+mn-lt"/>
                <a:cs typeface="Calibri Light" panose="020F0302020204030204" pitchFamily="34" charset="0"/>
              </a:rPr>
              <a:t>© Copyright Adapt IT Proprietary Limited (www.adaptit.com). All rights reserved.</a:t>
            </a:r>
            <a:endParaRPr lang="en-ZA" sz="599"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1"/>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1"/>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1"/>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2"/>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0"/>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sz="1799"/>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sz="1799"/>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sz="1799"/>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sz="1799"/>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sz="1799"/>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sz="1799"/>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sz="1799"/>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sz="1799"/>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sz="1799"/>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sz="1799"/>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sz="1799"/>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sz="1799"/>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sz="1799"/>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sz="1799"/>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sz="1799"/>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sz="1799"/>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sz="1799"/>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sz="1799"/>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sz="1799"/>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sz="1799"/>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sz="1799"/>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sz="1799"/>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sz="1799"/>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sz="1799"/>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sz="1799"/>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sz="1799"/>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sz="1799"/>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sz="1799"/>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sz="1799"/>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sz="1799"/>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sz="1799"/>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sz="1799"/>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sz="1799"/>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sz="1799"/>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sz="1799"/>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sz="1799"/>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sz="1799"/>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sz="1799"/>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sz="1799"/>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sz="1799"/>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sz="1799"/>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sz="1799"/>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sz="1799"/>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sz="1799"/>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sz="1799"/>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sz="1799"/>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sz="1799"/>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sz="1799"/>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sz="1799"/>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sz="1799"/>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sz="1799"/>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sz="1799"/>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sz="1799"/>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sz="1799"/>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sz="1799"/>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sz="1799"/>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sz="1799"/>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sz="1799"/>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sz="1799"/>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sz="1799"/>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sz="1799"/>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sz="1799"/>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sz="1799"/>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sz="1799"/>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sz="1799"/>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sz="1799"/>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sz="1799"/>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sz="1799"/>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sz="1799"/>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sz="1799"/>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sz="1799"/>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sz="1799"/>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sz="1799"/>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sz="1799"/>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sz="1799"/>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sz="1799"/>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sz="1799"/>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sz="1799"/>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sz="1799"/>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sz="1799"/>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sz="1799"/>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sz="1799"/>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sz="1799"/>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sz="1799"/>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sz="1799"/>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sz="1799"/>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sz="1799"/>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sz="1799"/>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sz="1799"/>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sz="1799"/>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sz="1799"/>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sz="1799"/>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sz="1799"/>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sz="1799"/>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sz="1799"/>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sz="1799"/>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sz="1799"/>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sz="1799"/>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sz="1799"/>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sz="1799"/>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sz="1799"/>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sz="1799"/>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sz="1799"/>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sz="1799"/>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sz="1799"/>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sz="1799"/>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sz="1799"/>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sz="1799"/>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sz="1799"/>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sz="1799"/>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sz="1799"/>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sz="1799"/>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sz="1799"/>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sz="1799"/>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sz="1799"/>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sz="1799"/>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sz="1799"/>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sz="1799"/>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sz="1799"/>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sz="1799"/>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sz="1799"/>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sz="1799"/>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sz="1799"/>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sz="1799"/>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sz="1799"/>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sz="1799"/>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sz="1799"/>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sz="1799"/>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sz="1799"/>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sz="1799"/>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sz="1799"/>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sz="1799"/>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sz="1799"/>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sz="1799"/>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sz="1799"/>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sz="1799"/>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sz="1799"/>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sz="1799"/>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sz="1799"/>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sz="1799"/>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sz="1799"/>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sz="1799"/>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sz="1799"/>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sz="1799"/>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sz="1799"/>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sz="1799"/>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sz="1799"/>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sz="1799"/>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sz="1799"/>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sz="1799"/>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sz="1799"/>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sz="1799"/>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sz="1799"/>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sz="1799"/>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sz="1799"/>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sz="1799"/>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sz="1799"/>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4" y="1291865"/>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4"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98349156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166" rtl="0" eaLnBrk="1" latinLnBrk="0" hangingPunct="1">
        <a:lnSpc>
          <a:spcPts val="4855"/>
        </a:lnSpc>
        <a:spcBef>
          <a:spcPct val="0"/>
        </a:spcBef>
        <a:buNone/>
        <a:defRPr sz="4796" b="1" kern="1200">
          <a:solidFill>
            <a:schemeClr val="tx1"/>
          </a:solidFill>
          <a:latin typeface="+mj-lt"/>
          <a:ea typeface="+mj-ea"/>
          <a:cs typeface="+mj-cs"/>
        </a:defRPr>
      </a:lvl1pPr>
    </p:titleStyle>
    <p:bodyStyle>
      <a:lvl1pPr marL="0" indent="0" algn="l" defTabSz="685166" rtl="0" eaLnBrk="1" latinLnBrk="0" hangingPunct="1">
        <a:lnSpc>
          <a:spcPts val="2438"/>
        </a:lnSpc>
        <a:spcBef>
          <a:spcPts val="749"/>
        </a:spcBef>
        <a:buFont typeface="Arial" panose="020B0604020202020204" pitchFamily="34" charset="0"/>
        <a:buNone/>
        <a:defRPr sz="2398" kern="1200">
          <a:solidFill>
            <a:schemeClr val="tx1"/>
          </a:solidFill>
          <a:latin typeface="+mn-lt"/>
          <a:ea typeface="+mn-ea"/>
          <a:cs typeface="+mn-cs"/>
        </a:defRPr>
      </a:lvl1pPr>
      <a:lvl2pPr marL="342583"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2pPr>
      <a:lvl3pPr marL="685166"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3pPr>
      <a:lvl4pPr marL="1027748"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4pPr>
      <a:lvl5pPr marL="1370331"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5pPr>
      <a:lvl6pPr marL="1884206"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788"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371"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1954"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66" rtl="0" eaLnBrk="1" latinLnBrk="0" hangingPunct="1">
        <a:defRPr sz="1349" kern="1200">
          <a:solidFill>
            <a:schemeClr val="tx1"/>
          </a:solidFill>
          <a:latin typeface="+mn-lt"/>
          <a:ea typeface="+mn-ea"/>
          <a:cs typeface="+mn-cs"/>
        </a:defRPr>
      </a:lvl1pPr>
      <a:lvl2pPr marL="342583" algn="l" defTabSz="685166" rtl="0" eaLnBrk="1" latinLnBrk="0" hangingPunct="1">
        <a:defRPr sz="1349" kern="1200">
          <a:solidFill>
            <a:schemeClr val="tx1"/>
          </a:solidFill>
          <a:latin typeface="+mn-lt"/>
          <a:ea typeface="+mn-ea"/>
          <a:cs typeface="+mn-cs"/>
        </a:defRPr>
      </a:lvl2pPr>
      <a:lvl3pPr marL="685166" algn="l" defTabSz="685166" rtl="0" eaLnBrk="1" latinLnBrk="0" hangingPunct="1">
        <a:defRPr sz="1349" kern="1200">
          <a:solidFill>
            <a:schemeClr val="tx1"/>
          </a:solidFill>
          <a:latin typeface="+mn-lt"/>
          <a:ea typeface="+mn-ea"/>
          <a:cs typeface="+mn-cs"/>
        </a:defRPr>
      </a:lvl3pPr>
      <a:lvl4pPr marL="1027748" algn="l" defTabSz="685166" rtl="0" eaLnBrk="1" latinLnBrk="0" hangingPunct="1">
        <a:defRPr sz="1349" kern="1200">
          <a:solidFill>
            <a:schemeClr val="tx1"/>
          </a:solidFill>
          <a:latin typeface="+mn-lt"/>
          <a:ea typeface="+mn-ea"/>
          <a:cs typeface="+mn-cs"/>
        </a:defRPr>
      </a:lvl4pPr>
      <a:lvl5pPr marL="1370331" algn="l" defTabSz="685166" rtl="0" eaLnBrk="1" latinLnBrk="0" hangingPunct="1">
        <a:defRPr sz="1349" kern="1200">
          <a:solidFill>
            <a:schemeClr val="tx1"/>
          </a:solidFill>
          <a:latin typeface="+mn-lt"/>
          <a:ea typeface="+mn-ea"/>
          <a:cs typeface="+mn-cs"/>
        </a:defRPr>
      </a:lvl5pPr>
      <a:lvl6pPr marL="1712914" algn="l" defTabSz="685166" rtl="0" eaLnBrk="1" latinLnBrk="0" hangingPunct="1">
        <a:defRPr sz="1349" kern="1200">
          <a:solidFill>
            <a:schemeClr val="tx1"/>
          </a:solidFill>
          <a:latin typeface="+mn-lt"/>
          <a:ea typeface="+mn-ea"/>
          <a:cs typeface="+mn-cs"/>
        </a:defRPr>
      </a:lvl6pPr>
      <a:lvl7pPr marL="2055497" algn="l" defTabSz="685166" rtl="0" eaLnBrk="1" latinLnBrk="0" hangingPunct="1">
        <a:defRPr sz="1349" kern="1200">
          <a:solidFill>
            <a:schemeClr val="tx1"/>
          </a:solidFill>
          <a:latin typeface="+mn-lt"/>
          <a:ea typeface="+mn-ea"/>
          <a:cs typeface="+mn-cs"/>
        </a:defRPr>
      </a:lvl7pPr>
      <a:lvl8pPr marL="2398080" algn="l" defTabSz="685166" rtl="0" eaLnBrk="1" latinLnBrk="0" hangingPunct="1">
        <a:defRPr sz="1349" kern="1200">
          <a:solidFill>
            <a:schemeClr val="tx1"/>
          </a:solidFill>
          <a:latin typeface="+mn-lt"/>
          <a:ea typeface="+mn-ea"/>
          <a:cs typeface="+mn-cs"/>
        </a:defRPr>
      </a:lvl8pPr>
      <a:lvl9pPr marL="2740663" algn="l" defTabSz="685166"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p15:clr>
            <a:srgbClr val="F26B43"/>
          </p15:clr>
        </p15:guide>
        <p15:guide id="3" pos="5566">
          <p15:clr>
            <a:srgbClr val="F26B43"/>
          </p15:clr>
        </p15:guide>
        <p15:guide id="6" orient="horz" pos="3049">
          <p15:clr>
            <a:srgbClr val="F26B43"/>
          </p15:clr>
        </p15:guide>
        <p15:guide id="7" orient="horz" pos="2752">
          <p15:clr>
            <a:srgbClr val="F26B43"/>
          </p15:clr>
        </p15:guide>
        <p15:guide id="8" orient="horz" pos="196">
          <p15:clr>
            <a:srgbClr val="F26B43"/>
          </p15:clr>
        </p15:guide>
        <p15:guide id="9" orient="horz" pos="805">
          <p15:clr>
            <a:srgbClr val="F26B43"/>
          </p15:clr>
        </p15:guide>
        <p15:guide id="10" orient="horz" pos="1780">
          <p15:clr>
            <a:srgbClr val="F26B43"/>
          </p15:clr>
        </p15:guide>
        <p15:guide id="11" orient="horz" pos="616">
          <p15:clr>
            <a:srgbClr val="F26B43"/>
          </p15:clr>
        </p15:guide>
        <p15:guide id="12" orient="horz" pos="584">
          <p15:clr>
            <a:srgbClr val="F26B43"/>
          </p15:clr>
        </p15:guide>
        <p15:guide id="13" orient="horz" pos="486">
          <p15:clr>
            <a:srgbClr val="F26B43"/>
          </p15:clr>
        </p15:guide>
        <p15:guide id="14" orient="horz" pos="460">
          <p15:clr>
            <a:srgbClr val="F26B43"/>
          </p15:clr>
        </p15:guide>
        <p15:guide id="15" orient="horz" pos="436">
          <p15:clr>
            <a:srgbClr val="F26B43"/>
          </p15:clr>
        </p15:guide>
        <p15:guide id="16" orient="horz" pos="310">
          <p15:clr>
            <a:srgbClr val="F26B43"/>
          </p15:clr>
        </p15:guide>
        <p15:guide id="17" orient="horz"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en/email-mailing-internet-icon-1975018/" TargetMode="External"/><Relationship Id="rId13" Type="http://schemas.openxmlformats.org/officeDocument/2006/relationships/image" Target="../media/image25.png"/><Relationship Id="rId18" Type="http://schemas.openxmlformats.org/officeDocument/2006/relationships/image" Target="../media/image30.jpg"/><Relationship Id="rId3" Type="http://schemas.openxmlformats.org/officeDocument/2006/relationships/hyperlink" Target="https://pxhere.com/en/photo/1565823" TargetMode="External"/><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8.jpg"/><Relationship Id="rId16" Type="http://schemas.openxmlformats.org/officeDocument/2006/relationships/image" Target="../media/image28.jpg"/><Relationship Id="rId1" Type="http://schemas.openxmlformats.org/officeDocument/2006/relationships/slideLayout" Target="../slideLayouts/slideLayout34.xml"/><Relationship Id="rId6" Type="http://schemas.openxmlformats.org/officeDocument/2006/relationships/image" Target="../media/image20.png"/><Relationship Id="rId11" Type="http://schemas.openxmlformats.org/officeDocument/2006/relationships/hyperlink" Target="https://pxhere.com/id/photo/1639058" TargetMode="External"/><Relationship Id="rId5" Type="http://schemas.openxmlformats.org/officeDocument/2006/relationships/hyperlink" Target="https://pxhere.com/en/photo/1568433" TargetMode="External"/><Relationship Id="rId15" Type="http://schemas.openxmlformats.org/officeDocument/2006/relationships/image" Target="../media/image27.png"/><Relationship Id="rId10" Type="http://schemas.openxmlformats.org/officeDocument/2006/relationships/image" Target="../media/image23.jpg"/><Relationship Id="rId4" Type="http://schemas.openxmlformats.org/officeDocument/2006/relationships/image" Target="../media/image19.jpg"/><Relationship Id="rId9" Type="http://schemas.openxmlformats.org/officeDocument/2006/relationships/image" Target="../media/image22.jpe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png"/><Relationship Id="rId3" Type="http://schemas.openxmlformats.org/officeDocument/2006/relationships/hyperlink" Target="https://pixabay.com/en/email-mailing-internet-icon-1975018/" TargetMode="External"/><Relationship Id="rId7" Type="http://schemas.openxmlformats.org/officeDocument/2006/relationships/image" Target="../media/image24.png"/><Relationship Id="rId12" Type="http://schemas.openxmlformats.org/officeDocument/2006/relationships/hyperlink" Target="https://pxhere.com/en/photo/1449503" TargetMode="External"/><Relationship Id="rId2" Type="http://schemas.openxmlformats.org/officeDocument/2006/relationships/image" Target="../media/image21.png"/><Relationship Id="rId1" Type="http://schemas.openxmlformats.org/officeDocument/2006/relationships/slideLayout" Target="../slideLayouts/slideLayout34.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hyperlink" Target="https://pxhere.com/id/photo/1639058" TargetMode="External"/><Relationship Id="rId10" Type="http://schemas.openxmlformats.org/officeDocument/2006/relationships/image" Target="../media/image32.jpg"/><Relationship Id="rId4" Type="http://schemas.openxmlformats.org/officeDocument/2006/relationships/image" Target="../media/image23.jpg"/><Relationship Id="rId9" Type="http://schemas.openxmlformats.org/officeDocument/2006/relationships/image" Target="../media/image31.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jpeg"/><Relationship Id="rId3" Type="http://schemas.openxmlformats.org/officeDocument/2006/relationships/hyperlink" Target="https://pxhere.com/en/photo/1565823" TargetMode="External"/><Relationship Id="rId7" Type="http://schemas.openxmlformats.org/officeDocument/2006/relationships/image" Target="../media/image22.jpeg"/><Relationship Id="rId12" Type="http://schemas.openxmlformats.org/officeDocument/2006/relationships/image" Target="../media/image38.png"/><Relationship Id="rId17" Type="http://schemas.openxmlformats.org/officeDocument/2006/relationships/image" Target="../media/image40.png"/><Relationship Id="rId2" Type="http://schemas.openxmlformats.org/officeDocument/2006/relationships/image" Target="../media/image18.jpg"/><Relationship Id="rId16" Type="http://schemas.openxmlformats.org/officeDocument/2006/relationships/hyperlink" Target="https://pxhere.com/en/photo/1449503" TargetMode="External"/><Relationship Id="rId1" Type="http://schemas.openxmlformats.org/officeDocument/2006/relationships/slideLayout" Target="../slideLayouts/slideLayout34.xml"/><Relationship Id="rId6" Type="http://schemas.openxmlformats.org/officeDocument/2006/relationships/hyperlink" Target="https://pixabay.com/en/email-mailing-internet-icon-1975018/" TargetMode="External"/><Relationship Id="rId11" Type="http://schemas.openxmlformats.org/officeDocument/2006/relationships/hyperlink" Target="https://www.publicdomainpictures.net/view-image.php?image=14709" TargetMode="External"/><Relationship Id="rId5" Type="http://schemas.openxmlformats.org/officeDocument/2006/relationships/image" Target="../media/image21.png"/><Relationship Id="rId15" Type="http://schemas.openxmlformats.org/officeDocument/2006/relationships/image" Target="../media/image33.jpg"/><Relationship Id="rId10" Type="http://schemas.openxmlformats.org/officeDocument/2006/relationships/image" Target="../media/image37.jpg"/><Relationship Id="rId4" Type="http://schemas.openxmlformats.org/officeDocument/2006/relationships/image" Target="../media/image20.png"/><Relationship Id="rId9" Type="http://schemas.openxmlformats.org/officeDocument/2006/relationships/image" Target="../media/image36.gif"/><Relationship Id="rId14" Type="http://schemas.openxmlformats.org/officeDocument/2006/relationships/image" Target="../media/image32.jp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pxhere.com/en/photo/1565823" TargetMode="External"/><Relationship Id="rId7" Type="http://schemas.openxmlformats.org/officeDocument/2006/relationships/hyperlink" Target="https://www.enago.com/academy/think-check-submit-a-new-approach-to-journal-selection/" TargetMode="External"/><Relationship Id="rId2" Type="http://schemas.openxmlformats.org/officeDocument/2006/relationships/image" Target="../media/image18.jp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gi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p:txBody>
          <a:bodyPr/>
          <a:lstStyle/>
          <a:p>
            <a:r>
              <a:rPr lang="en-US" dirty="0"/>
              <a:t>ITS HR/PAYROLL</a:t>
            </a:r>
            <a:endParaRPr lang="en-GB"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kumimoji="0" lang="en-GB" sz="1600" b="1" i="0" u="none" strike="noStrike" kern="1200" cap="none" spc="0" normalizeH="0" baseline="0" noProof="0" dirty="0">
                <a:ln>
                  <a:noFill/>
                </a:ln>
                <a:effectLst/>
                <a:uLnTx/>
                <a:uFillTx/>
                <a:latin typeface="Calibri"/>
                <a:ea typeface="+mj-ea"/>
                <a:cs typeface="+mj-cs"/>
              </a:rPr>
              <a:t>Session 47 </a:t>
            </a:r>
            <a:r>
              <a:rPr kumimoji="0" lang="en-ZA" sz="1600" b="1" i="0" u="none" strike="noStrike" kern="1200" cap="none" spc="0" normalizeH="0" baseline="0" noProof="0" dirty="0">
                <a:ln>
                  <a:noFill/>
                </a:ln>
                <a:effectLst/>
                <a:uLnTx/>
                <a:uFillTx/>
                <a:latin typeface="Trebuchet MS" panose="020B0603020202020204" pitchFamily="34" charset="0"/>
                <a:ea typeface="Aptos" panose="020B0004020202020204" pitchFamily="34" charset="0"/>
                <a:cs typeface="Aptos" panose="020B0004020202020204" pitchFamily="34" charset="0"/>
              </a:rPr>
              <a:t>Self Service Training and Development</a:t>
            </a:r>
          </a:p>
          <a:p>
            <a:r>
              <a:rPr lang="en-ZA" sz="1600" b="1" dirty="0">
                <a:latin typeface="Trebuchet MS" panose="020B0603020202020204" pitchFamily="34" charset="0"/>
              </a:rPr>
              <a:t>Presented by Allie de Nysschen</a:t>
            </a:r>
            <a:endParaRPr lang="en-GB" sz="1600" dirty="0"/>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978B-6F6B-52F1-C043-0B6A256A2B34}"/>
            </a:ext>
          </a:extLst>
        </p:cNvPr>
        <p:cNvGrpSpPr/>
        <p:nvPr/>
      </p:nvGrpSpPr>
      <p:grpSpPr>
        <a:xfrm>
          <a:off x="0" y="0"/>
          <a:ext cx="0" cy="0"/>
          <a:chOff x="0" y="0"/>
          <a:chExt cx="0" cy="0"/>
        </a:xfrm>
      </p:grpSpPr>
      <p:pic>
        <p:nvPicPr>
          <p:cNvPr id="3" name="Content Placeholder 2" descr="A hand pointing at a computer screen&#10;&#10;AI-generated content may be incorrect.">
            <a:extLst>
              <a:ext uri="{FF2B5EF4-FFF2-40B4-BE49-F238E27FC236}">
                <a16:creationId xmlns:a16="http://schemas.microsoft.com/office/drawing/2014/main" id="{2E84DBD2-E6CE-10A2-08E2-30223B7C3EAC}"/>
              </a:ext>
            </a:extLst>
          </p:cNvPr>
          <p:cNvPicPr>
            <a:picLocks noGrp="1" noChangeAspect="1"/>
          </p:cNvPicPr>
          <p:nvPr>
            <p:ph sz="quarter" idx="11"/>
          </p:nvPr>
        </p:nvPicPr>
        <p:blipFill>
          <a:blip r:embed="rId2">
            <a:extLst>
              <a:ext uri="{837473B0-CC2E-450A-ABE3-18F120FF3D39}">
                <a1611:picAttrSrcUrl xmlns:a1611="http://schemas.microsoft.com/office/drawing/2016/11/main" r:id="rId3"/>
              </a:ext>
            </a:extLst>
          </a:blip>
          <a:stretch>
            <a:fillRect/>
          </a:stretch>
        </p:blipFill>
        <p:spPr>
          <a:xfrm>
            <a:off x="415211" y="1108970"/>
            <a:ext cx="1167017" cy="677623"/>
          </a:xfrm>
        </p:spPr>
      </p:pic>
      <p:sp>
        <p:nvSpPr>
          <p:cNvPr id="5" name="Title 4">
            <a:extLst>
              <a:ext uri="{FF2B5EF4-FFF2-40B4-BE49-F238E27FC236}">
                <a16:creationId xmlns:a16="http://schemas.microsoft.com/office/drawing/2014/main" id="{64A80F56-5221-633A-9B85-2255A14CA8F2}"/>
              </a:ext>
            </a:extLst>
          </p:cNvPr>
          <p:cNvSpPr>
            <a:spLocks noGrp="1"/>
          </p:cNvSpPr>
          <p:nvPr>
            <p:ph type="title"/>
          </p:nvPr>
        </p:nvSpPr>
        <p:spPr>
          <a:xfrm>
            <a:off x="285238" y="319534"/>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Processes</a:t>
            </a:r>
            <a:r>
              <a:rPr lang="en-GB" dirty="0">
                <a:solidFill>
                  <a:srgbClr val="FFFFFF"/>
                </a:solidFill>
                <a:latin typeface="Calibri"/>
              </a:rPr>
              <a:t> </a:t>
            </a:r>
            <a:r>
              <a:rPr lang="en-GB" dirty="0">
                <a:latin typeface="Calibri"/>
              </a:rPr>
              <a:t>– Data collection for PDP courses to be scheduled</a:t>
            </a:r>
            <a:endParaRPr lang="en-GB" dirty="0"/>
          </a:p>
        </p:txBody>
      </p:sp>
      <p:pic>
        <p:nvPicPr>
          <p:cNvPr id="13" name="Picture 12" descr="A hand holding a pencil and writing on a piece of paper&#10;&#10; ">
            <a:extLst>
              <a:ext uri="{FF2B5EF4-FFF2-40B4-BE49-F238E27FC236}">
                <a16:creationId xmlns:a16="http://schemas.microsoft.com/office/drawing/2014/main" id="{4B7D7E27-D18A-BCF8-F683-30CF1396F42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09152" y="1146789"/>
            <a:ext cx="1167017" cy="677623"/>
          </a:xfrm>
          <a:prstGeom prst="rect">
            <a:avLst/>
          </a:prstGeom>
        </p:spPr>
      </p:pic>
      <p:pic>
        <p:nvPicPr>
          <p:cNvPr id="15" name="Picture 14">
            <a:extLst>
              <a:ext uri="{FF2B5EF4-FFF2-40B4-BE49-F238E27FC236}">
                <a16:creationId xmlns:a16="http://schemas.microsoft.com/office/drawing/2014/main" id="{F5FEC5F2-3DAC-0AC5-E2EB-70A0218A1313}"/>
              </a:ext>
            </a:extLst>
          </p:cNvPr>
          <p:cNvPicPr>
            <a:picLocks noChangeAspect="1"/>
          </p:cNvPicPr>
          <p:nvPr/>
        </p:nvPicPr>
        <p:blipFill>
          <a:blip r:embed="rId6"/>
          <a:stretch>
            <a:fillRect/>
          </a:stretch>
        </p:blipFill>
        <p:spPr>
          <a:xfrm>
            <a:off x="6832603" y="1908674"/>
            <a:ext cx="756767" cy="665158"/>
          </a:xfrm>
          <a:prstGeom prst="rect">
            <a:avLst/>
          </a:prstGeom>
        </p:spPr>
      </p:pic>
      <p:pic>
        <p:nvPicPr>
          <p:cNvPr id="17" name="Picture 16" descr="A group of colorful envelopes&#10;&#10;AI-generated content may be incorrect.">
            <a:extLst>
              <a:ext uri="{FF2B5EF4-FFF2-40B4-BE49-F238E27FC236}">
                <a16:creationId xmlns:a16="http://schemas.microsoft.com/office/drawing/2014/main" id="{1364A0A8-5CFD-4E18-80F8-C228342658E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984412" y="1377522"/>
            <a:ext cx="985633" cy="677623"/>
          </a:xfrm>
          <a:prstGeom prst="rect">
            <a:avLst/>
          </a:prstGeom>
        </p:spPr>
      </p:pic>
      <p:pic>
        <p:nvPicPr>
          <p:cNvPr id="18" name="Picture 17">
            <a:extLst>
              <a:ext uri="{FF2B5EF4-FFF2-40B4-BE49-F238E27FC236}">
                <a16:creationId xmlns:a16="http://schemas.microsoft.com/office/drawing/2014/main" id="{DA3BBAF1-0B18-6410-A725-B728F0F951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6926" y="1597431"/>
            <a:ext cx="697503" cy="697503"/>
          </a:xfrm>
          <a:prstGeom prst="rect">
            <a:avLst/>
          </a:prstGeom>
        </p:spPr>
      </p:pic>
      <p:pic>
        <p:nvPicPr>
          <p:cNvPr id="20" name="Picture 19" descr="A person and person sitting at a table&#10;&#10;AI-generated content may be incorrect.">
            <a:extLst>
              <a:ext uri="{FF2B5EF4-FFF2-40B4-BE49-F238E27FC236}">
                <a16:creationId xmlns:a16="http://schemas.microsoft.com/office/drawing/2014/main" id="{98CBB7D7-AB8B-B901-13E5-91C31076EC60}"/>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865563" y="2085894"/>
            <a:ext cx="1077179" cy="665158"/>
          </a:xfrm>
          <a:prstGeom prst="rect">
            <a:avLst/>
          </a:prstGeom>
        </p:spPr>
      </p:pic>
      <p:pic>
        <p:nvPicPr>
          <p:cNvPr id="21" name="Picture 20">
            <a:extLst>
              <a:ext uri="{FF2B5EF4-FFF2-40B4-BE49-F238E27FC236}">
                <a16:creationId xmlns:a16="http://schemas.microsoft.com/office/drawing/2014/main" id="{082687E5-36AA-940D-BBD8-C9D7D59BC02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71579" y="3059332"/>
            <a:ext cx="735279" cy="1017687"/>
          </a:xfrm>
          <a:prstGeom prst="rect">
            <a:avLst/>
          </a:prstGeom>
        </p:spPr>
      </p:pic>
      <p:cxnSp>
        <p:nvCxnSpPr>
          <p:cNvPr id="23" name="Straight Arrow Connector 22">
            <a:extLst>
              <a:ext uri="{FF2B5EF4-FFF2-40B4-BE49-F238E27FC236}">
                <a16:creationId xmlns:a16="http://schemas.microsoft.com/office/drawing/2014/main" id="{26F26889-B73D-496E-93C9-480038900604}"/>
              </a:ext>
            </a:extLst>
          </p:cNvPr>
          <p:cNvCxnSpPr/>
          <p:nvPr/>
        </p:nvCxnSpPr>
        <p:spPr>
          <a:xfrm>
            <a:off x="1659369" y="1447781"/>
            <a:ext cx="392805" cy="16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2993AB7-8D70-2355-0787-F3344E36DB63}"/>
              </a:ext>
            </a:extLst>
          </p:cNvPr>
          <p:cNvCxnSpPr>
            <a:stCxn id="13" idx="3"/>
          </p:cNvCxnSpPr>
          <p:nvPr/>
        </p:nvCxnSpPr>
        <p:spPr>
          <a:xfrm>
            <a:off x="3376169" y="1485601"/>
            <a:ext cx="485543" cy="274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BB105B-A3B5-25F2-52DB-E3CD4100E226}"/>
              </a:ext>
            </a:extLst>
          </p:cNvPr>
          <p:cNvCxnSpPr>
            <a:cxnSpLocks/>
            <a:stCxn id="17" idx="3"/>
          </p:cNvCxnSpPr>
          <p:nvPr/>
        </p:nvCxnSpPr>
        <p:spPr>
          <a:xfrm>
            <a:off x="4970045" y="1716334"/>
            <a:ext cx="463583" cy="260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5D2F9B-2682-4E2F-1939-1E004252D176}"/>
              </a:ext>
            </a:extLst>
          </p:cNvPr>
          <p:cNvCxnSpPr>
            <a:cxnSpLocks/>
            <a:stCxn id="18" idx="3"/>
          </p:cNvCxnSpPr>
          <p:nvPr/>
        </p:nvCxnSpPr>
        <p:spPr>
          <a:xfrm>
            <a:off x="6304429" y="1946183"/>
            <a:ext cx="426791" cy="295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FDA23AB-AAE3-F7B4-7717-4008A7F5BB71}"/>
              </a:ext>
            </a:extLst>
          </p:cNvPr>
          <p:cNvCxnSpPr>
            <a:stCxn id="15" idx="3"/>
          </p:cNvCxnSpPr>
          <p:nvPr/>
        </p:nvCxnSpPr>
        <p:spPr>
          <a:xfrm>
            <a:off x="7589370" y="2241253"/>
            <a:ext cx="235404" cy="171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3B6EAE4-2152-401D-1475-1BC803C625C1}"/>
              </a:ext>
            </a:extLst>
          </p:cNvPr>
          <p:cNvCxnSpPr>
            <a:cxnSpLocks/>
          </p:cNvCxnSpPr>
          <p:nvPr/>
        </p:nvCxnSpPr>
        <p:spPr>
          <a:xfrm flipH="1">
            <a:off x="7694197" y="2727923"/>
            <a:ext cx="150972" cy="360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56AB2FA-3952-157D-C80B-29B0BF217F4D}"/>
              </a:ext>
            </a:extLst>
          </p:cNvPr>
          <p:cNvSpPr txBox="1"/>
          <p:nvPr/>
        </p:nvSpPr>
        <p:spPr>
          <a:xfrm>
            <a:off x="7371579" y="3327754"/>
            <a:ext cx="555134" cy="461665"/>
          </a:xfrm>
          <a:prstGeom prst="rect">
            <a:avLst/>
          </a:prstGeom>
          <a:noFill/>
        </p:spPr>
        <p:txBody>
          <a:bodyPr wrap="square">
            <a:spAutoFit/>
          </a:bodyPr>
          <a:lstStyle/>
          <a:p>
            <a:r>
              <a:rPr lang="en-ZA" sz="800" dirty="0">
                <a:solidFill>
                  <a:schemeClr val="bg1"/>
                </a:solidFill>
              </a:rPr>
              <a:t>Course requests received</a:t>
            </a:r>
          </a:p>
        </p:txBody>
      </p:sp>
      <p:pic>
        <p:nvPicPr>
          <p:cNvPr id="41" name="Picture 40">
            <a:extLst>
              <a:ext uri="{FF2B5EF4-FFF2-40B4-BE49-F238E27FC236}">
                <a16:creationId xmlns:a16="http://schemas.microsoft.com/office/drawing/2014/main" id="{A4B25AAB-BA06-E658-59D1-8D20ECDC474C}"/>
              </a:ext>
            </a:extLst>
          </p:cNvPr>
          <p:cNvPicPr>
            <a:picLocks noChangeAspect="1"/>
          </p:cNvPicPr>
          <p:nvPr/>
        </p:nvPicPr>
        <p:blipFill>
          <a:blip r:embed="rId13"/>
          <a:stretch>
            <a:fillRect/>
          </a:stretch>
        </p:blipFill>
        <p:spPr>
          <a:xfrm>
            <a:off x="5789628" y="3044924"/>
            <a:ext cx="1164437" cy="676715"/>
          </a:xfrm>
          <a:prstGeom prst="rect">
            <a:avLst/>
          </a:prstGeom>
        </p:spPr>
      </p:pic>
      <p:cxnSp>
        <p:nvCxnSpPr>
          <p:cNvPr id="43" name="Straight Arrow Connector 42">
            <a:extLst>
              <a:ext uri="{FF2B5EF4-FFF2-40B4-BE49-F238E27FC236}">
                <a16:creationId xmlns:a16="http://schemas.microsoft.com/office/drawing/2014/main" id="{0BCB2BC6-1A4B-6445-15E5-2EF91271BB56}"/>
              </a:ext>
            </a:extLst>
          </p:cNvPr>
          <p:cNvCxnSpPr>
            <a:stCxn id="21" idx="1"/>
          </p:cNvCxnSpPr>
          <p:nvPr/>
        </p:nvCxnSpPr>
        <p:spPr>
          <a:xfrm flipH="1" flipV="1">
            <a:off x="6989918" y="3383282"/>
            <a:ext cx="381661" cy="184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B2E81A9-ECDF-F82F-22FC-5DAB8F37FD37}"/>
              </a:ext>
            </a:extLst>
          </p:cNvPr>
          <p:cNvPicPr>
            <a:picLocks noChangeAspect="1"/>
          </p:cNvPicPr>
          <p:nvPr/>
        </p:nvPicPr>
        <p:blipFill>
          <a:blip r:embed="rId14"/>
          <a:stretch>
            <a:fillRect/>
          </a:stretch>
        </p:blipFill>
        <p:spPr>
          <a:xfrm>
            <a:off x="4744163" y="2476042"/>
            <a:ext cx="783060" cy="583031"/>
          </a:xfrm>
          <a:prstGeom prst="rect">
            <a:avLst/>
          </a:prstGeom>
        </p:spPr>
      </p:pic>
      <p:pic>
        <p:nvPicPr>
          <p:cNvPr id="45" name="Picture 44">
            <a:extLst>
              <a:ext uri="{FF2B5EF4-FFF2-40B4-BE49-F238E27FC236}">
                <a16:creationId xmlns:a16="http://schemas.microsoft.com/office/drawing/2014/main" id="{04CF95BE-9CD8-439B-C75C-DA972C60171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2295" y="3228066"/>
            <a:ext cx="938775" cy="671947"/>
          </a:xfrm>
          <a:prstGeom prst="rect">
            <a:avLst/>
          </a:prstGeom>
        </p:spPr>
      </p:pic>
      <p:cxnSp>
        <p:nvCxnSpPr>
          <p:cNvPr id="47" name="Straight Arrow Connector 46">
            <a:extLst>
              <a:ext uri="{FF2B5EF4-FFF2-40B4-BE49-F238E27FC236}">
                <a16:creationId xmlns:a16="http://schemas.microsoft.com/office/drawing/2014/main" id="{EC0C291F-FE5A-0AC3-D740-F74DF24732D4}"/>
              </a:ext>
            </a:extLst>
          </p:cNvPr>
          <p:cNvCxnSpPr>
            <a:cxnSpLocks/>
            <a:stCxn id="41" idx="1"/>
          </p:cNvCxnSpPr>
          <p:nvPr/>
        </p:nvCxnSpPr>
        <p:spPr>
          <a:xfrm flipH="1" flipV="1">
            <a:off x="5580533" y="3383281"/>
            <a:ext cx="2090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B955ADA0-56C9-80C9-7806-22B54A79656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16631" y="2334498"/>
            <a:ext cx="1203046" cy="860149"/>
          </a:xfrm>
          <a:prstGeom prst="rect">
            <a:avLst/>
          </a:prstGeom>
        </p:spPr>
      </p:pic>
      <p:cxnSp>
        <p:nvCxnSpPr>
          <p:cNvPr id="53" name="Straight Arrow Connector 52">
            <a:extLst>
              <a:ext uri="{FF2B5EF4-FFF2-40B4-BE49-F238E27FC236}">
                <a16:creationId xmlns:a16="http://schemas.microsoft.com/office/drawing/2014/main" id="{D54B528A-B0C3-EE51-61E8-C7B16151840A}"/>
              </a:ext>
            </a:extLst>
          </p:cNvPr>
          <p:cNvCxnSpPr>
            <a:cxnSpLocks/>
            <a:stCxn id="44" idx="1"/>
            <a:endCxn id="51" idx="3"/>
          </p:cNvCxnSpPr>
          <p:nvPr/>
        </p:nvCxnSpPr>
        <p:spPr>
          <a:xfrm flipH="1" flipV="1">
            <a:off x="4319677" y="2764573"/>
            <a:ext cx="424486" cy="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75B035C-7DB9-0547-D8A5-D781BDE6DDA1}"/>
              </a:ext>
            </a:extLst>
          </p:cNvPr>
          <p:cNvCxnSpPr>
            <a:stCxn id="45" idx="1"/>
          </p:cNvCxnSpPr>
          <p:nvPr/>
        </p:nvCxnSpPr>
        <p:spPr>
          <a:xfrm flipH="1" flipV="1">
            <a:off x="4341071" y="2746306"/>
            <a:ext cx="301224" cy="81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E2D916C6-F02B-09B5-7C89-F7AF108F700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26293" y="2132877"/>
            <a:ext cx="634828" cy="352529"/>
          </a:xfrm>
          <a:prstGeom prst="rect">
            <a:avLst/>
          </a:prstGeom>
        </p:spPr>
      </p:pic>
      <p:pic>
        <p:nvPicPr>
          <p:cNvPr id="57" name="Picture 56">
            <a:extLst>
              <a:ext uri="{FF2B5EF4-FFF2-40B4-BE49-F238E27FC236}">
                <a16:creationId xmlns:a16="http://schemas.microsoft.com/office/drawing/2014/main" id="{B24D6907-1F11-6B9F-A070-310483563BD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77481" y="2066317"/>
            <a:ext cx="823667" cy="352529"/>
          </a:xfrm>
          <a:prstGeom prst="rect">
            <a:avLst/>
          </a:prstGeom>
        </p:spPr>
      </p:pic>
      <p:cxnSp>
        <p:nvCxnSpPr>
          <p:cNvPr id="59" name="Straight Arrow Connector 58">
            <a:extLst>
              <a:ext uri="{FF2B5EF4-FFF2-40B4-BE49-F238E27FC236}">
                <a16:creationId xmlns:a16="http://schemas.microsoft.com/office/drawing/2014/main" id="{2F18E164-B729-8C8A-5620-A431B854D948}"/>
              </a:ext>
            </a:extLst>
          </p:cNvPr>
          <p:cNvCxnSpPr/>
          <p:nvPr/>
        </p:nvCxnSpPr>
        <p:spPr>
          <a:xfrm flipH="1" flipV="1">
            <a:off x="2715502" y="2517486"/>
            <a:ext cx="367048" cy="247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3BB33F0C-0EF4-3E73-F59C-32B5696620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32468" y="2986251"/>
            <a:ext cx="660193" cy="913762"/>
          </a:xfrm>
          <a:prstGeom prst="rect">
            <a:avLst/>
          </a:prstGeom>
        </p:spPr>
      </p:pic>
      <p:sp>
        <p:nvSpPr>
          <p:cNvPr id="62" name="TextBox 61">
            <a:extLst>
              <a:ext uri="{FF2B5EF4-FFF2-40B4-BE49-F238E27FC236}">
                <a16:creationId xmlns:a16="http://schemas.microsoft.com/office/drawing/2014/main" id="{395445F8-EB38-34DC-CFF4-94DDF52E7779}"/>
              </a:ext>
            </a:extLst>
          </p:cNvPr>
          <p:cNvSpPr txBox="1"/>
          <p:nvPr/>
        </p:nvSpPr>
        <p:spPr>
          <a:xfrm>
            <a:off x="2103087" y="3188261"/>
            <a:ext cx="82271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chemeClr val="bg1"/>
                </a:solidFill>
                <a:effectLst/>
                <a:uLnTx/>
                <a:uFillTx/>
                <a:latin typeface="Calibri"/>
                <a:ea typeface="+mn-ea"/>
                <a:cs typeface="+mn-cs"/>
              </a:rPr>
              <a:t>Schedule Courses in the skills development system</a:t>
            </a:r>
          </a:p>
        </p:txBody>
      </p:sp>
      <p:cxnSp>
        <p:nvCxnSpPr>
          <p:cNvPr id="64" name="Straight Arrow Connector 63">
            <a:extLst>
              <a:ext uri="{FF2B5EF4-FFF2-40B4-BE49-F238E27FC236}">
                <a16:creationId xmlns:a16="http://schemas.microsoft.com/office/drawing/2014/main" id="{33898BCF-53D3-E328-84F4-AC3DAC82927A}"/>
              </a:ext>
            </a:extLst>
          </p:cNvPr>
          <p:cNvCxnSpPr/>
          <p:nvPr/>
        </p:nvCxnSpPr>
        <p:spPr>
          <a:xfrm flipH="1">
            <a:off x="2796951" y="2764572"/>
            <a:ext cx="291770" cy="314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79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F79D8-C30F-A2B8-A342-6BBD638C3E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0C11DA-DA61-13C8-D4A3-5EE257FC0D5E}"/>
              </a:ext>
            </a:extLst>
          </p:cNvPr>
          <p:cNvSpPr>
            <a:spLocks noGrp="1"/>
          </p:cNvSpPr>
          <p:nvPr>
            <p:ph type="title"/>
          </p:nvPr>
        </p:nvSpPr>
        <p:spPr>
          <a:xfrm>
            <a:off x="305594" y="3505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Processes</a:t>
            </a:r>
            <a:r>
              <a:rPr lang="en-GB" dirty="0">
                <a:solidFill>
                  <a:srgbClr val="FFFFFF"/>
                </a:solidFill>
                <a:latin typeface="Calibri"/>
              </a:rPr>
              <a:t> </a:t>
            </a:r>
            <a:r>
              <a:rPr lang="en-GB" dirty="0">
                <a:latin typeface="Calibri"/>
              </a:rPr>
              <a:t>– Request for Ad Hoc courses to be scheduled</a:t>
            </a:r>
            <a:endParaRPr lang="en-GB" dirty="0"/>
          </a:p>
        </p:txBody>
      </p:sp>
      <p:pic>
        <p:nvPicPr>
          <p:cNvPr id="17" name="Picture 16" descr="A group of colorful envelopes&#10;&#10;AI-generated content may be incorrect.">
            <a:extLst>
              <a:ext uri="{FF2B5EF4-FFF2-40B4-BE49-F238E27FC236}">
                <a16:creationId xmlns:a16="http://schemas.microsoft.com/office/drawing/2014/main" id="{2B9CF263-CBB3-D0B3-EAFF-69252A6680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1015" y="1482399"/>
            <a:ext cx="985633" cy="677623"/>
          </a:xfrm>
          <a:prstGeom prst="rect">
            <a:avLst/>
          </a:prstGeom>
        </p:spPr>
      </p:pic>
      <p:pic>
        <p:nvPicPr>
          <p:cNvPr id="20" name="Picture 19" descr="A person and person sitting at a table&#10;&#10;AI-generated content may be incorrect.">
            <a:extLst>
              <a:ext uri="{FF2B5EF4-FFF2-40B4-BE49-F238E27FC236}">
                <a16:creationId xmlns:a16="http://schemas.microsoft.com/office/drawing/2014/main" id="{C660AC1C-31A5-5E2C-F32D-2113A555D7C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04392" y="1479837"/>
            <a:ext cx="1077179" cy="665158"/>
          </a:xfrm>
          <a:prstGeom prst="rect">
            <a:avLst/>
          </a:prstGeom>
        </p:spPr>
      </p:pic>
      <p:cxnSp>
        <p:nvCxnSpPr>
          <p:cNvPr id="25" name="Straight Arrow Connector 24">
            <a:extLst>
              <a:ext uri="{FF2B5EF4-FFF2-40B4-BE49-F238E27FC236}">
                <a16:creationId xmlns:a16="http://schemas.microsoft.com/office/drawing/2014/main" id="{3A35358E-EDB9-4216-2C51-5104FADEA300}"/>
              </a:ext>
            </a:extLst>
          </p:cNvPr>
          <p:cNvCxnSpPr>
            <a:cxnSpLocks/>
            <a:stCxn id="51" idx="3"/>
          </p:cNvCxnSpPr>
          <p:nvPr/>
        </p:nvCxnSpPr>
        <p:spPr>
          <a:xfrm>
            <a:off x="7476818" y="1856051"/>
            <a:ext cx="85732" cy="1038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BE5F427-9748-8E53-1256-3C32DBDD5FC5}"/>
              </a:ext>
            </a:extLst>
          </p:cNvPr>
          <p:cNvSpPr txBox="1"/>
          <p:nvPr/>
        </p:nvSpPr>
        <p:spPr>
          <a:xfrm>
            <a:off x="6058008" y="3657601"/>
            <a:ext cx="555134" cy="461665"/>
          </a:xfrm>
          <a:prstGeom prst="rect">
            <a:avLst/>
          </a:prstGeom>
          <a:noFill/>
        </p:spPr>
        <p:txBody>
          <a:bodyPr wrap="square">
            <a:spAutoFit/>
          </a:bodyPr>
          <a:lstStyle/>
          <a:p>
            <a:r>
              <a:rPr lang="en-ZA" sz="800" dirty="0">
                <a:solidFill>
                  <a:schemeClr val="bg1"/>
                </a:solidFill>
              </a:rPr>
              <a:t>Course requests received</a:t>
            </a:r>
          </a:p>
        </p:txBody>
      </p:sp>
      <p:pic>
        <p:nvPicPr>
          <p:cNvPr id="51" name="Picture 50">
            <a:extLst>
              <a:ext uri="{FF2B5EF4-FFF2-40B4-BE49-F238E27FC236}">
                <a16:creationId xmlns:a16="http://schemas.microsoft.com/office/drawing/2014/main" id="{FE07C0F6-0FCA-FE54-0559-36BA21B1C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3772" y="1425976"/>
            <a:ext cx="1203046" cy="860149"/>
          </a:xfrm>
          <a:prstGeom prst="rect">
            <a:avLst/>
          </a:prstGeom>
        </p:spPr>
      </p:pic>
      <p:pic>
        <p:nvPicPr>
          <p:cNvPr id="60" name="Picture 59">
            <a:extLst>
              <a:ext uri="{FF2B5EF4-FFF2-40B4-BE49-F238E27FC236}">
                <a16:creationId xmlns:a16="http://schemas.microsoft.com/office/drawing/2014/main" id="{470A684A-EBF3-A264-BFFF-6BFF1CB09E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4627" y="2874482"/>
            <a:ext cx="660193" cy="913762"/>
          </a:xfrm>
          <a:prstGeom prst="rect">
            <a:avLst/>
          </a:prstGeom>
        </p:spPr>
      </p:pic>
      <p:sp>
        <p:nvSpPr>
          <p:cNvPr id="62" name="TextBox 61">
            <a:extLst>
              <a:ext uri="{FF2B5EF4-FFF2-40B4-BE49-F238E27FC236}">
                <a16:creationId xmlns:a16="http://schemas.microsoft.com/office/drawing/2014/main" id="{E734102B-F92C-F51C-3233-064F761B3229}"/>
              </a:ext>
            </a:extLst>
          </p:cNvPr>
          <p:cNvSpPr txBox="1"/>
          <p:nvPr/>
        </p:nvSpPr>
        <p:spPr>
          <a:xfrm>
            <a:off x="6454843" y="3025219"/>
            <a:ext cx="82271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chemeClr val="bg1"/>
                </a:solidFill>
                <a:effectLst/>
                <a:uLnTx/>
                <a:uFillTx/>
                <a:latin typeface="Calibri"/>
                <a:ea typeface="+mn-ea"/>
                <a:cs typeface="+mn-cs"/>
              </a:rPr>
              <a:t>Schedule Courses in the skills development system</a:t>
            </a:r>
          </a:p>
        </p:txBody>
      </p:sp>
      <p:pic>
        <p:nvPicPr>
          <p:cNvPr id="6" name="Picture 5">
            <a:extLst>
              <a:ext uri="{FF2B5EF4-FFF2-40B4-BE49-F238E27FC236}">
                <a16:creationId xmlns:a16="http://schemas.microsoft.com/office/drawing/2014/main" id="{908D717A-BDA2-BF83-3AB5-E9059C0CCD03}"/>
              </a:ext>
            </a:extLst>
          </p:cNvPr>
          <p:cNvPicPr>
            <a:picLocks noChangeAspect="1"/>
          </p:cNvPicPr>
          <p:nvPr/>
        </p:nvPicPr>
        <p:blipFill>
          <a:blip r:embed="rId8"/>
          <a:stretch>
            <a:fillRect/>
          </a:stretch>
        </p:blipFill>
        <p:spPr>
          <a:xfrm>
            <a:off x="637057" y="1475646"/>
            <a:ext cx="1164437" cy="676715"/>
          </a:xfrm>
          <a:prstGeom prst="rect">
            <a:avLst/>
          </a:prstGeom>
        </p:spPr>
      </p:pic>
      <p:pic>
        <p:nvPicPr>
          <p:cNvPr id="12" name="Picture 11">
            <a:extLst>
              <a:ext uri="{FF2B5EF4-FFF2-40B4-BE49-F238E27FC236}">
                <a16:creationId xmlns:a16="http://schemas.microsoft.com/office/drawing/2014/main" id="{8ADF0BE3-436E-78BE-3E5A-8040F8E6386F}"/>
              </a:ext>
            </a:extLst>
          </p:cNvPr>
          <p:cNvPicPr>
            <a:picLocks noChangeAspect="1"/>
          </p:cNvPicPr>
          <p:nvPr/>
        </p:nvPicPr>
        <p:blipFill>
          <a:blip r:embed="rId9"/>
          <a:stretch>
            <a:fillRect/>
          </a:stretch>
        </p:blipFill>
        <p:spPr>
          <a:xfrm>
            <a:off x="8134900" y="1745388"/>
            <a:ext cx="634039" cy="353599"/>
          </a:xfrm>
          <a:prstGeom prst="rect">
            <a:avLst/>
          </a:prstGeom>
        </p:spPr>
      </p:pic>
      <p:cxnSp>
        <p:nvCxnSpPr>
          <p:cNvPr id="16" name="Straight Arrow Connector 15">
            <a:extLst>
              <a:ext uri="{FF2B5EF4-FFF2-40B4-BE49-F238E27FC236}">
                <a16:creationId xmlns:a16="http://schemas.microsoft.com/office/drawing/2014/main" id="{BDAD68EE-97EA-7C9C-7168-ACFE1D9C35E2}"/>
              </a:ext>
            </a:extLst>
          </p:cNvPr>
          <p:cNvCxnSpPr>
            <a:cxnSpLocks/>
            <a:endCxn id="12" idx="1"/>
          </p:cNvCxnSpPr>
          <p:nvPr/>
        </p:nvCxnSpPr>
        <p:spPr>
          <a:xfrm>
            <a:off x="7439800" y="1709861"/>
            <a:ext cx="695100" cy="21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45A1133-9932-AD5C-6740-1948BFE34A45}"/>
              </a:ext>
            </a:extLst>
          </p:cNvPr>
          <p:cNvCxnSpPr>
            <a:stCxn id="12" idx="1"/>
            <a:endCxn id="51" idx="3"/>
          </p:cNvCxnSpPr>
          <p:nvPr/>
        </p:nvCxnSpPr>
        <p:spPr>
          <a:xfrm flipH="1" flipV="1">
            <a:off x="7476818" y="1856051"/>
            <a:ext cx="658082" cy="6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665AD270-3625-95BD-4478-B2BAC90629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3931" y="2638256"/>
            <a:ext cx="1039660" cy="1386213"/>
          </a:xfrm>
          <a:prstGeom prst="rect">
            <a:avLst/>
          </a:prstGeom>
        </p:spPr>
      </p:pic>
      <p:cxnSp>
        <p:nvCxnSpPr>
          <p:cNvPr id="31" name="Straight Arrow Connector 30">
            <a:extLst>
              <a:ext uri="{FF2B5EF4-FFF2-40B4-BE49-F238E27FC236}">
                <a16:creationId xmlns:a16="http://schemas.microsoft.com/office/drawing/2014/main" id="{EDEE7771-3A30-B9EA-45B4-CCEE1CC2FB5A}"/>
              </a:ext>
            </a:extLst>
          </p:cNvPr>
          <p:cNvCxnSpPr>
            <a:stCxn id="6" idx="3"/>
          </p:cNvCxnSpPr>
          <p:nvPr/>
        </p:nvCxnSpPr>
        <p:spPr>
          <a:xfrm flipV="1">
            <a:off x="1801494" y="1812416"/>
            <a:ext cx="255755"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F124F7-2495-AFC5-E870-E9238A4D41B6}"/>
              </a:ext>
            </a:extLst>
          </p:cNvPr>
          <p:cNvCxnSpPr>
            <a:stCxn id="20" idx="3"/>
          </p:cNvCxnSpPr>
          <p:nvPr/>
        </p:nvCxnSpPr>
        <p:spPr>
          <a:xfrm>
            <a:off x="3181571" y="1812416"/>
            <a:ext cx="274984" cy="6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10BC95E-C742-53C1-879A-8F808FF39334}"/>
              </a:ext>
            </a:extLst>
          </p:cNvPr>
          <p:cNvCxnSpPr>
            <a:stCxn id="17" idx="3"/>
          </p:cNvCxnSpPr>
          <p:nvPr/>
        </p:nvCxnSpPr>
        <p:spPr>
          <a:xfrm flipV="1">
            <a:off x="4506648" y="1810128"/>
            <a:ext cx="216949" cy="11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7F550CC-DC5F-3CFC-83E7-E0E57D54E993}"/>
              </a:ext>
            </a:extLst>
          </p:cNvPr>
          <p:cNvCxnSpPr/>
          <p:nvPr/>
        </p:nvCxnSpPr>
        <p:spPr>
          <a:xfrm flipH="1">
            <a:off x="6058008" y="3314115"/>
            <a:ext cx="1782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DA4082DB-D7D4-C201-4C20-AB49F580E1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8547" y="2880509"/>
            <a:ext cx="629351" cy="871073"/>
          </a:xfrm>
          <a:prstGeom prst="rect">
            <a:avLst/>
          </a:prstGeom>
        </p:spPr>
      </p:pic>
      <p:sp>
        <p:nvSpPr>
          <p:cNvPr id="49" name="TextBox 48">
            <a:extLst>
              <a:ext uri="{FF2B5EF4-FFF2-40B4-BE49-F238E27FC236}">
                <a16:creationId xmlns:a16="http://schemas.microsoft.com/office/drawing/2014/main" id="{B0C75358-520D-35A4-82EB-36BA32CA85B4}"/>
              </a:ext>
            </a:extLst>
          </p:cNvPr>
          <p:cNvSpPr txBox="1"/>
          <p:nvPr/>
        </p:nvSpPr>
        <p:spPr>
          <a:xfrm>
            <a:off x="5724222" y="3148329"/>
            <a:ext cx="629351" cy="461665"/>
          </a:xfrm>
          <a:prstGeom prst="rect">
            <a:avLst/>
          </a:prstGeom>
          <a:noFill/>
        </p:spPr>
        <p:txBody>
          <a:bodyPr wrap="square">
            <a:spAutoFit/>
          </a:bodyPr>
          <a:lstStyle/>
          <a:p>
            <a:r>
              <a:rPr lang="en-ZA" sz="800" dirty="0">
                <a:solidFill>
                  <a:schemeClr val="bg1"/>
                </a:solidFill>
              </a:rPr>
              <a:t>Book personnel on course</a:t>
            </a:r>
          </a:p>
        </p:txBody>
      </p:sp>
      <p:cxnSp>
        <p:nvCxnSpPr>
          <p:cNvPr id="52" name="Straight Arrow Connector 51">
            <a:extLst>
              <a:ext uri="{FF2B5EF4-FFF2-40B4-BE49-F238E27FC236}">
                <a16:creationId xmlns:a16="http://schemas.microsoft.com/office/drawing/2014/main" id="{516CA1FE-01A1-4A79-3C34-1F0205DAE582}"/>
              </a:ext>
            </a:extLst>
          </p:cNvPr>
          <p:cNvCxnSpPr>
            <a:stCxn id="51" idx="3"/>
            <a:endCxn id="42" idx="0"/>
          </p:cNvCxnSpPr>
          <p:nvPr/>
        </p:nvCxnSpPr>
        <p:spPr>
          <a:xfrm flipH="1">
            <a:off x="6803223" y="1856051"/>
            <a:ext cx="673595" cy="1024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A paper with a pen and a face drawn on it&#10;&#10;AI-generated content may be incorrect.">
            <a:extLst>
              <a:ext uri="{FF2B5EF4-FFF2-40B4-BE49-F238E27FC236}">
                <a16:creationId xmlns:a16="http://schemas.microsoft.com/office/drawing/2014/main" id="{D086C3FC-DFAA-6074-F9A5-609CAC8ED9A6}"/>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746113" y="2834627"/>
            <a:ext cx="985633" cy="1053806"/>
          </a:xfrm>
          <a:prstGeom prst="rect">
            <a:avLst/>
          </a:prstGeom>
        </p:spPr>
      </p:pic>
      <p:cxnSp>
        <p:nvCxnSpPr>
          <p:cNvPr id="58" name="Straight Arrow Connector 57">
            <a:extLst>
              <a:ext uri="{FF2B5EF4-FFF2-40B4-BE49-F238E27FC236}">
                <a16:creationId xmlns:a16="http://schemas.microsoft.com/office/drawing/2014/main" id="{55504B39-3CED-4314-5CC7-271527FEF0D9}"/>
              </a:ext>
            </a:extLst>
          </p:cNvPr>
          <p:cNvCxnSpPr>
            <a:cxnSpLocks/>
          </p:cNvCxnSpPr>
          <p:nvPr/>
        </p:nvCxnSpPr>
        <p:spPr>
          <a:xfrm flipH="1">
            <a:off x="4723597" y="3338621"/>
            <a:ext cx="257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43D716B4-A7F4-FBA8-A479-04B9CCEC345D}"/>
              </a:ext>
            </a:extLst>
          </p:cNvPr>
          <p:cNvPicPr>
            <a:picLocks noChangeAspect="1"/>
          </p:cNvPicPr>
          <p:nvPr/>
        </p:nvPicPr>
        <p:blipFill>
          <a:blip r:embed="rId13"/>
          <a:stretch>
            <a:fillRect/>
          </a:stretch>
        </p:blipFill>
        <p:spPr>
          <a:xfrm>
            <a:off x="4731746" y="1452615"/>
            <a:ext cx="1097375" cy="701101"/>
          </a:xfrm>
          <a:prstGeom prst="rect">
            <a:avLst/>
          </a:prstGeom>
        </p:spPr>
      </p:pic>
      <p:pic>
        <p:nvPicPr>
          <p:cNvPr id="73" name="Picture 72">
            <a:extLst>
              <a:ext uri="{FF2B5EF4-FFF2-40B4-BE49-F238E27FC236}">
                <a16:creationId xmlns:a16="http://schemas.microsoft.com/office/drawing/2014/main" id="{608264FC-ADD8-B6EE-9F42-BDCEF3078A3F}"/>
              </a:ext>
            </a:extLst>
          </p:cNvPr>
          <p:cNvPicPr>
            <a:picLocks noChangeAspect="1"/>
          </p:cNvPicPr>
          <p:nvPr/>
        </p:nvPicPr>
        <p:blipFill>
          <a:blip r:embed="rId14"/>
          <a:stretch>
            <a:fillRect/>
          </a:stretch>
        </p:blipFill>
        <p:spPr>
          <a:xfrm>
            <a:off x="5768189" y="1737631"/>
            <a:ext cx="298730" cy="164606"/>
          </a:xfrm>
          <a:prstGeom prst="rect">
            <a:avLst/>
          </a:prstGeom>
        </p:spPr>
      </p:pic>
      <p:sp>
        <p:nvSpPr>
          <p:cNvPr id="76" name="TextBox 75">
            <a:extLst>
              <a:ext uri="{FF2B5EF4-FFF2-40B4-BE49-F238E27FC236}">
                <a16:creationId xmlns:a16="http://schemas.microsoft.com/office/drawing/2014/main" id="{E926007A-7F0C-0061-909A-4A7AF33BF133}"/>
              </a:ext>
            </a:extLst>
          </p:cNvPr>
          <p:cNvSpPr txBox="1"/>
          <p:nvPr/>
        </p:nvSpPr>
        <p:spPr>
          <a:xfrm>
            <a:off x="7247874" y="3148329"/>
            <a:ext cx="629351" cy="584775"/>
          </a:xfrm>
          <a:prstGeom prst="rect">
            <a:avLst/>
          </a:prstGeom>
          <a:noFill/>
        </p:spPr>
        <p:txBody>
          <a:bodyPr wrap="square">
            <a:spAutoFit/>
          </a:bodyPr>
          <a:lstStyle/>
          <a:p>
            <a:r>
              <a:rPr lang="en-ZA" sz="800" dirty="0">
                <a:solidFill>
                  <a:schemeClr val="bg1"/>
                </a:solidFill>
              </a:rPr>
              <a:t>Create and Schedule  courses</a:t>
            </a:r>
          </a:p>
        </p:txBody>
      </p:sp>
    </p:spTree>
    <p:extLst>
      <p:ext uri="{BB962C8B-B14F-4D97-AF65-F5344CB8AC3E}">
        <p14:creationId xmlns:p14="http://schemas.microsoft.com/office/powerpoint/2010/main" val="24539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9"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37D6-A6D2-B57D-558F-DBC0DD9CCA75}"/>
            </a:ext>
          </a:extLst>
        </p:cNvPr>
        <p:cNvGrpSpPr/>
        <p:nvPr/>
      </p:nvGrpSpPr>
      <p:grpSpPr>
        <a:xfrm>
          <a:off x="0" y="0"/>
          <a:ext cx="0" cy="0"/>
          <a:chOff x="0" y="0"/>
          <a:chExt cx="0" cy="0"/>
        </a:xfrm>
      </p:grpSpPr>
      <p:pic>
        <p:nvPicPr>
          <p:cNvPr id="3" name="Content Placeholder 2" descr="A hand pointing at a computer screen&#10;&#10;AI-generated content may be incorrect.">
            <a:extLst>
              <a:ext uri="{FF2B5EF4-FFF2-40B4-BE49-F238E27FC236}">
                <a16:creationId xmlns:a16="http://schemas.microsoft.com/office/drawing/2014/main" id="{0EA76069-3F30-C9F6-7314-04EF24B1B742}"/>
              </a:ext>
            </a:extLst>
          </p:cNvPr>
          <p:cNvPicPr>
            <a:picLocks noGrp="1" noChangeAspect="1"/>
          </p:cNvPicPr>
          <p:nvPr>
            <p:ph sz="quarter" idx="11"/>
          </p:nvPr>
        </p:nvPicPr>
        <p:blipFill>
          <a:blip r:embed="rId2">
            <a:extLst>
              <a:ext uri="{837473B0-CC2E-450A-ABE3-18F120FF3D39}">
                <a1611:picAttrSrcUrl xmlns:a1611="http://schemas.microsoft.com/office/drawing/2016/11/main" r:id="rId3"/>
              </a:ext>
            </a:extLst>
          </a:blip>
          <a:stretch>
            <a:fillRect/>
          </a:stretch>
        </p:blipFill>
        <p:spPr>
          <a:xfrm>
            <a:off x="477553" y="1064000"/>
            <a:ext cx="1167017" cy="677623"/>
          </a:xfrm>
        </p:spPr>
      </p:pic>
      <p:sp>
        <p:nvSpPr>
          <p:cNvPr id="5" name="Title 4">
            <a:extLst>
              <a:ext uri="{FF2B5EF4-FFF2-40B4-BE49-F238E27FC236}">
                <a16:creationId xmlns:a16="http://schemas.microsoft.com/office/drawing/2014/main" id="{839DD039-88D2-C883-EF32-B25175F15C59}"/>
              </a:ext>
            </a:extLst>
          </p:cNvPr>
          <p:cNvSpPr>
            <a:spLocks noGrp="1"/>
          </p:cNvSpPr>
          <p:nvPr>
            <p:ph type="title"/>
          </p:nvPr>
        </p:nvSpPr>
        <p:spPr>
          <a:xfrm>
            <a:off x="305594" y="32695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Processes</a:t>
            </a:r>
            <a:r>
              <a:rPr lang="en-GB" dirty="0">
                <a:solidFill>
                  <a:srgbClr val="FFFFFF"/>
                </a:solidFill>
                <a:latin typeface="Calibri"/>
              </a:rPr>
              <a:t> </a:t>
            </a:r>
            <a:r>
              <a:rPr lang="en-GB" dirty="0">
                <a:latin typeface="Calibri"/>
              </a:rPr>
              <a:t>– Application for courses</a:t>
            </a:r>
            <a:endParaRPr lang="en-GB" dirty="0"/>
          </a:p>
        </p:txBody>
      </p:sp>
      <p:pic>
        <p:nvPicPr>
          <p:cNvPr id="15" name="Picture 14">
            <a:extLst>
              <a:ext uri="{FF2B5EF4-FFF2-40B4-BE49-F238E27FC236}">
                <a16:creationId xmlns:a16="http://schemas.microsoft.com/office/drawing/2014/main" id="{7F9DD27E-D154-4D8A-EE4F-612BA7FBEC80}"/>
              </a:ext>
            </a:extLst>
          </p:cNvPr>
          <p:cNvPicPr>
            <a:picLocks noChangeAspect="1"/>
          </p:cNvPicPr>
          <p:nvPr/>
        </p:nvPicPr>
        <p:blipFill>
          <a:blip r:embed="rId4"/>
          <a:stretch>
            <a:fillRect/>
          </a:stretch>
        </p:blipFill>
        <p:spPr>
          <a:xfrm>
            <a:off x="5069749" y="1630444"/>
            <a:ext cx="756767" cy="665158"/>
          </a:xfrm>
          <a:prstGeom prst="rect">
            <a:avLst/>
          </a:prstGeom>
        </p:spPr>
      </p:pic>
      <p:pic>
        <p:nvPicPr>
          <p:cNvPr id="17" name="Picture 16" descr="A group of colorful envelopes&#10;&#10;AI-generated content may be incorrect.">
            <a:extLst>
              <a:ext uri="{FF2B5EF4-FFF2-40B4-BE49-F238E27FC236}">
                <a16:creationId xmlns:a16="http://schemas.microsoft.com/office/drawing/2014/main" id="{BA7776F8-D0F3-9366-098C-978650B32D7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242963" y="1236278"/>
            <a:ext cx="985633" cy="677623"/>
          </a:xfrm>
          <a:prstGeom prst="rect">
            <a:avLst/>
          </a:prstGeom>
        </p:spPr>
      </p:pic>
      <p:pic>
        <p:nvPicPr>
          <p:cNvPr id="18" name="Picture 17">
            <a:extLst>
              <a:ext uri="{FF2B5EF4-FFF2-40B4-BE49-F238E27FC236}">
                <a16:creationId xmlns:a16="http://schemas.microsoft.com/office/drawing/2014/main" id="{66497021-EF0C-1BB7-28DB-A6F97716E6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6989" y="1402811"/>
            <a:ext cx="697503" cy="697503"/>
          </a:xfrm>
          <a:prstGeom prst="rect">
            <a:avLst/>
          </a:prstGeom>
        </p:spPr>
      </p:pic>
      <p:pic>
        <p:nvPicPr>
          <p:cNvPr id="21" name="Picture 20">
            <a:extLst>
              <a:ext uri="{FF2B5EF4-FFF2-40B4-BE49-F238E27FC236}">
                <a16:creationId xmlns:a16="http://schemas.microsoft.com/office/drawing/2014/main" id="{F03288C1-E702-34AB-0129-FFD696CFBE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0738" y="3066438"/>
            <a:ext cx="735279" cy="1017687"/>
          </a:xfrm>
          <a:prstGeom prst="rect">
            <a:avLst/>
          </a:prstGeom>
        </p:spPr>
      </p:pic>
      <p:cxnSp>
        <p:nvCxnSpPr>
          <p:cNvPr id="23" name="Straight Arrow Connector 22">
            <a:extLst>
              <a:ext uri="{FF2B5EF4-FFF2-40B4-BE49-F238E27FC236}">
                <a16:creationId xmlns:a16="http://schemas.microsoft.com/office/drawing/2014/main" id="{6CBDC31F-BEBD-BE58-A3F6-49DAFAF03A84}"/>
              </a:ext>
            </a:extLst>
          </p:cNvPr>
          <p:cNvCxnSpPr/>
          <p:nvPr/>
        </p:nvCxnSpPr>
        <p:spPr>
          <a:xfrm>
            <a:off x="1721711" y="1402811"/>
            <a:ext cx="392805" cy="16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B9ED22F-DA97-C54E-6341-B1956D337902}"/>
              </a:ext>
            </a:extLst>
          </p:cNvPr>
          <p:cNvCxnSpPr>
            <a:cxnSpLocks/>
          </p:cNvCxnSpPr>
          <p:nvPr/>
        </p:nvCxnSpPr>
        <p:spPr>
          <a:xfrm>
            <a:off x="3296001" y="1544820"/>
            <a:ext cx="481440" cy="172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0C64C8F-9831-2EFC-B757-58C93B2689FF}"/>
              </a:ext>
            </a:extLst>
          </p:cNvPr>
          <p:cNvCxnSpPr>
            <a:cxnSpLocks/>
          </p:cNvCxnSpPr>
          <p:nvPr/>
        </p:nvCxnSpPr>
        <p:spPr>
          <a:xfrm>
            <a:off x="4532897" y="1739415"/>
            <a:ext cx="505123" cy="174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ED6C322-9734-AABE-ABA3-756981B8A015}"/>
              </a:ext>
            </a:extLst>
          </p:cNvPr>
          <p:cNvCxnSpPr>
            <a:cxnSpLocks/>
          </p:cNvCxnSpPr>
          <p:nvPr/>
        </p:nvCxnSpPr>
        <p:spPr>
          <a:xfrm>
            <a:off x="5848502" y="1980698"/>
            <a:ext cx="428558" cy="137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C0EC8C3-B2C6-74EC-F8E4-64D7AE9166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99" y="1542652"/>
            <a:ext cx="925166" cy="983666"/>
          </a:xfrm>
          <a:prstGeom prst="rect">
            <a:avLst/>
          </a:prstGeom>
        </p:spPr>
      </p:pic>
      <p:pic>
        <p:nvPicPr>
          <p:cNvPr id="9" name="Picture 8" descr="A blue and white logo with a thumbs up&#10;&#10;AI-generated content may be incorrect.">
            <a:extLst>
              <a:ext uri="{FF2B5EF4-FFF2-40B4-BE49-F238E27FC236}">
                <a16:creationId xmlns:a16="http://schemas.microsoft.com/office/drawing/2014/main" id="{7D58C4F4-8FCA-B9E8-4698-198B8ED67837}"/>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738351" y="2147462"/>
            <a:ext cx="1100055" cy="700035"/>
          </a:xfrm>
          <a:prstGeom prst="rect">
            <a:avLst/>
          </a:prstGeom>
        </p:spPr>
      </p:pic>
      <p:pic>
        <p:nvPicPr>
          <p:cNvPr id="19" name="Picture 18">
            <a:extLst>
              <a:ext uri="{FF2B5EF4-FFF2-40B4-BE49-F238E27FC236}">
                <a16:creationId xmlns:a16="http://schemas.microsoft.com/office/drawing/2014/main" id="{9CC88C15-6147-73C0-E1E3-9B32E7E20425}"/>
              </a:ext>
            </a:extLst>
          </p:cNvPr>
          <p:cNvPicPr>
            <a:picLocks noChangeAspect="1"/>
          </p:cNvPicPr>
          <p:nvPr/>
        </p:nvPicPr>
        <p:blipFill>
          <a:blip r:embed="rId12"/>
          <a:stretch>
            <a:fillRect/>
          </a:stretch>
        </p:blipFill>
        <p:spPr>
          <a:xfrm>
            <a:off x="7293939" y="2229584"/>
            <a:ext cx="512108" cy="219475"/>
          </a:xfrm>
          <a:prstGeom prst="rect">
            <a:avLst/>
          </a:prstGeom>
        </p:spPr>
      </p:pic>
      <p:cxnSp>
        <p:nvCxnSpPr>
          <p:cNvPr id="24" name="Straight Arrow Connector 23">
            <a:extLst>
              <a:ext uri="{FF2B5EF4-FFF2-40B4-BE49-F238E27FC236}">
                <a16:creationId xmlns:a16="http://schemas.microsoft.com/office/drawing/2014/main" id="{5E6A798B-41F3-0DFF-FB87-7718F41AFA0A}"/>
              </a:ext>
            </a:extLst>
          </p:cNvPr>
          <p:cNvCxnSpPr/>
          <p:nvPr/>
        </p:nvCxnSpPr>
        <p:spPr>
          <a:xfrm>
            <a:off x="8285996" y="3316309"/>
            <a:ext cx="0" cy="186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3CFC8BB-977D-C508-BCB4-793B2ADB0E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12712" y="3163584"/>
            <a:ext cx="886446" cy="886446"/>
          </a:xfrm>
          <a:prstGeom prst="rect">
            <a:avLst/>
          </a:prstGeom>
        </p:spPr>
      </p:pic>
      <p:cxnSp>
        <p:nvCxnSpPr>
          <p:cNvPr id="29" name="Straight Arrow Connector 28">
            <a:extLst>
              <a:ext uri="{FF2B5EF4-FFF2-40B4-BE49-F238E27FC236}">
                <a16:creationId xmlns:a16="http://schemas.microsoft.com/office/drawing/2014/main" id="{FD08224F-0201-0F25-4B11-33989A068E41}"/>
              </a:ext>
            </a:extLst>
          </p:cNvPr>
          <p:cNvCxnSpPr/>
          <p:nvPr/>
        </p:nvCxnSpPr>
        <p:spPr>
          <a:xfrm flipH="1">
            <a:off x="7407733" y="3572000"/>
            <a:ext cx="398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B838A7A-A8D8-904B-4FF5-205DA39CF1B2}"/>
              </a:ext>
            </a:extLst>
          </p:cNvPr>
          <p:cNvCxnSpPr/>
          <p:nvPr/>
        </p:nvCxnSpPr>
        <p:spPr>
          <a:xfrm>
            <a:off x="6907165" y="2644565"/>
            <a:ext cx="1241103" cy="421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27CB894-9E5E-A64B-B210-4585227BC346}"/>
              </a:ext>
            </a:extLst>
          </p:cNvPr>
          <p:cNvCxnSpPr/>
          <p:nvPr/>
        </p:nvCxnSpPr>
        <p:spPr>
          <a:xfrm flipH="1" flipV="1">
            <a:off x="6989397" y="2590396"/>
            <a:ext cx="1133114" cy="373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52B28268-A81B-F055-02A1-164EA1E41AA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91735" y="2906842"/>
            <a:ext cx="756767" cy="1009022"/>
          </a:xfrm>
          <a:prstGeom prst="rect">
            <a:avLst/>
          </a:prstGeom>
        </p:spPr>
      </p:pic>
      <p:cxnSp>
        <p:nvCxnSpPr>
          <p:cNvPr id="39" name="Straight Arrow Connector 38">
            <a:extLst>
              <a:ext uri="{FF2B5EF4-FFF2-40B4-BE49-F238E27FC236}">
                <a16:creationId xmlns:a16="http://schemas.microsoft.com/office/drawing/2014/main" id="{DB9A5D42-4651-015F-1B9C-DDF9A01FEF6C}"/>
              </a:ext>
            </a:extLst>
          </p:cNvPr>
          <p:cNvCxnSpPr/>
          <p:nvPr/>
        </p:nvCxnSpPr>
        <p:spPr>
          <a:xfrm flipH="1" flipV="1">
            <a:off x="5962781" y="3459244"/>
            <a:ext cx="335240" cy="11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A paper with a pen and a face drawn on it&#10;&#10;AI-generated content may be incorrect.">
            <a:extLst>
              <a:ext uri="{FF2B5EF4-FFF2-40B4-BE49-F238E27FC236}">
                <a16:creationId xmlns:a16="http://schemas.microsoft.com/office/drawing/2014/main" id="{CBD76F5F-DD1C-C387-7EB7-A62DF2B8451E}"/>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3777441" y="2644565"/>
            <a:ext cx="985633" cy="1053806"/>
          </a:xfrm>
          <a:prstGeom prst="rect">
            <a:avLst/>
          </a:prstGeom>
        </p:spPr>
      </p:pic>
      <p:pic>
        <p:nvPicPr>
          <p:cNvPr id="44" name="Picture 43">
            <a:extLst>
              <a:ext uri="{FF2B5EF4-FFF2-40B4-BE49-F238E27FC236}">
                <a16:creationId xmlns:a16="http://schemas.microsoft.com/office/drawing/2014/main" id="{0B4CDFAD-402F-83CE-7C66-5261764A2068}"/>
              </a:ext>
            </a:extLst>
          </p:cNvPr>
          <p:cNvPicPr>
            <a:picLocks noChangeAspect="1"/>
          </p:cNvPicPr>
          <p:nvPr/>
        </p:nvPicPr>
        <p:blipFill>
          <a:blip r:embed="rId17"/>
          <a:stretch>
            <a:fillRect/>
          </a:stretch>
        </p:blipFill>
        <p:spPr>
          <a:xfrm>
            <a:off x="4745604" y="3122359"/>
            <a:ext cx="420660" cy="201185"/>
          </a:xfrm>
          <a:prstGeom prst="rect">
            <a:avLst/>
          </a:prstGeom>
        </p:spPr>
      </p:pic>
    </p:spTree>
    <p:extLst>
      <p:ext uri="{BB962C8B-B14F-4D97-AF65-F5344CB8AC3E}">
        <p14:creationId xmlns:p14="http://schemas.microsoft.com/office/powerpoint/2010/main" val="16900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95074-0F88-98EF-8ECD-263599E17699}"/>
            </a:ext>
          </a:extLst>
        </p:cNvPr>
        <p:cNvGrpSpPr/>
        <p:nvPr/>
      </p:nvGrpSpPr>
      <p:grpSpPr>
        <a:xfrm>
          <a:off x="0" y="0"/>
          <a:ext cx="0" cy="0"/>
          <a:chOff x="0" y="0"/>
          <a:chExt cx="0" cy="0"/>
        </a:xfrm>
      </p:grpSpPr>
      <p:pic>
        <p:nvPicPr>
          <p:cNvPr id="3" name="Content Placeholder 2" descr="A hand pointing at a computer screen&#10;&#10;AI-generated content may be incorrect.">
            <a:extLst>
              <a:ext uri="{FF2B5EF4-FFF2-40B4-BE49-F238E27FC236}">
                <a16:creationId xmlns:a16="http://schemas.microsoft.com/office/drawing/2014/main" id="{9EC2E40A-C583-6FAA-A7B8-368B397F5B79}"/>
              </a:ext>
            </a:extLst>
          </p:cNvPr>
          <p:cNvPicPr>
            <a:picLocks noGrp="1" noChangeAspect="1"/>
          </p:cNvPicPr>
          <p:nvPr>
            <p:ph sz="quarter" idx="11"/>
          </p:nvPr>
        </p:nvPicPr>
        <p:blipFill>
          <a:blip r:embed="rId2">
            <a:extLst>
              <a:ext uri="{837473B0-CC2E-450A-ABE3-18F120FF3D39}">
                <a1611:picAttrSrcUrl xmlns:a1611="http://schemas.microsoft.com/office/drawing/2016/11/main" r:id="rId3"/>
              </a:ext>
            </a:extLst>
          </a:blip>
          <a:stretch>
            <a:fillRect/>
          </a:stretch>
        </p:blipFill>
        <p:spPr>
          <a:xfrm>
            <a:off x="475172" y="1603646"/>
            <a:ext cx="1167017" cy="677623"/>
          </a:xfrm>
        </p:spPr>
      </p:pic>
      <p:sp>
        <p:nvSpPr>
          <p:cNvPr id="5" name="Title 4">
            <a:extLst>
              <a:ext uri="{FF2B5EF4-FFF2-40B4-BE49-F238E27FC236}">
                <a16:creationId xmlns:a16="http://schemas.microsoft.com/office/drawing/2014/main" id="{003ACD8F-707F-F387-65B4-DE78ED286E9A}"/>
              </a:ext>
            </a:extLst>
          </p:cNvPr>
          <p:cNvSpPr>
            <a:spLocks noGrp="1"/>
          </p:cNvSpPr>
          <p:nvPr>
            <p:ph type="title"/>
          </p:nvPr>
        </p:nvSpPr>
        <p:spPr>
          <a:xfrm>
            <a:off x="305594" y="309744"/>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Processes</a:t>
            </a:r>
            <a:r>
              <a:rPr lang="en-GB" dirty="0">
                <a:solidFill>
                  <a:srgbClr val="FFFFFF"/>
                </a:solidFill>
                <a:latin typeface="Calibri"/>
              </a:rPr>
              <a:t> </a:t>
            </a:r>
            <a:r>
              <a:rPr lang="en-GB" dirty="0">
                <a:latin typeface="Calibri"/>
              </a:rPr>
              <a:t>– Reporting</a:t>
            </a:r>
            <a:endParaRPr lang="en-GB" dirty="0"/>
          </a:p>
        </p:txBody>
      </p:sp>
      <p:cxnSp>
        <p:nvCxnSpPr>
          <p:cNvPr id="23" name="Straight Arrow Connector 22">
            <a:extLst>
              <a:ext uri="{FF2B5EF4-FFF2-40B4-BE49-F238E27FC236}">
                <a16:creationId xmlns:a16="http://schemas.microsoft.com/office/drawing/2014/main" id="{82BB4045-9244-5E82-8204-485F48A7D339}"/>
              </a:ext>
            </a:extLst>
          </p:cNvPr>
          <p:cNvCxnSpPr>
            <a:cxnSpLocks/>
          </p:cNvCxnSpPr>
          <p:nvPr/>
        </p:nvCxnSpPr>
        <p:spPr>
          <a:xfrm>
            <a:off x="1719330" y="1942457"/>
            <a:ext cx="2962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4A649C9-5670-6023-E6F1-58E6E41A38C8}"/>
              </a:ext>
            </a:extLst>
          </p:cNvPr>
          <p:cNvCxnSpPr>
            <a:cxnSpLocks/>
          </p:cNvCxnSpPr>
          <p:nvPr/>
        </p:nvCxnSpPr>
        <p:spPr>
          <a:xfrm>
            <a:off x="3280666" y="1972482"/>
            <a:ext cx="5443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CC477F-AD6A-8B42-E202-215174DCC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3740" y="1285073"/>
            <a:ext cx="925166" cy="983666"/>
          </a:xfrm>
          <a:prstGeom prst="rect">
            <a:avLst/>
          </a:prstGeom>
        </p:spPr>
      </p:pic>
      <p:pic>
        <p:nvPicPr>
          <p:cNvPr id="4" name="Picture 3">
            <a:extLst>
              <a:ext uri="{FF2B5EF4-FFF2-40B4-BE49-F238E27FC236}">
                <a16:creationId xmlns:a16="http://schemas.microsoft.com/office/drawing/2014/main" id="{3E062AD3-83AD-549B-5DA0-6A37B3E68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3023" y="1601440"/>
            <a:ext cx="1194223" cy="677621"/>
          </a:xfrm>
          <a:prstGeom prst="rect">
            <a:avLst/>
          </a:prstGeom>
        </p:spPr>
      </p:pic>
      <p:pic>
        <p:nvPicPr>
          <p:cNvPr id="8" name="Picture 7" descr="A yellow and white check mark&#10;&#10;AI-generated content may be incorrect.">
            <a:extLst>
              <a:ext uri="{FF2B5EF4-FFF2-40B4-BE49-F238E27FC236}">
                <a16:creationId xmlns:a16="http://schemas.microsoft.com/office/drawing/2014/main" id="{7DB93619-BDA0-DC03-306D-0ECE792129F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708025" y="1545678"/>
            <a:ext cx="2291058" cy="739051"/>
          </a:xfrm>
          <a:prstGeom prst="rect">
            <a:avLst/>
          </a:prstGeom>
        </p:spPr>
      </p:pic>
      <p:pic>
        <p:nvPicPr>
          <p:cNvPr id="12" name="Picture 11">
            <a:extLst>
              <a:ext uri="{FF2B5EF4-FFF2-40B4-BE49-F238E27FC236}">
                <a16:creationId xmlns:a16="http://schemas.microsoft.com/office/drawing/2014/main" id="{600C8317-49F3-5826-C13B-BA68BED08772}"/>
              </a:ext>
            </a:extLst>
          </p:cNvPr>
          <p:cNvPicPr>
            <a:picLocks noChangeAspect="1"/>
          </p:cNvPicPr>
          <p:nvPr/>
        </p:nvPicPr>
        <p:blipFill>
          <a:blip r:embed="rId8"/>
          <a:stretch>
            <a:fillRect/>
          </a:stretch>
        </p:blipFill>
        <p:spPr>
          <a:xfrm>
            <a:off x="4953553" y="1882065"/>
            <a:ext cx="627942" cy="164606"/>
          </a:xfrm>
          <a:prstGeom prst="rect">
            <a:avLst/>
          </a:prstGeom>
        </p:spPr>
      </p:pic>
    </p:spTree>
    <p:extLst>
      <p:ext uri="{BB962C8B-B14F-4D97-AF65-F5344CB8AC3E}">
        <p14:creationId xmlns:p14="http://schemas.microsoft.com/office/powerpoint/2010/main" val="244412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ABB01-0CB5-EE2E-A7A4-E51606E57C42}"/>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F64D62B-86EF-40B8-42ED-8C12C1D0A57F}"/>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9D24B539-C4C1-B5EA-0EF6-2D3C0556E701}"/>
              </a:ext>
            </a:extLst>
          </p:cNvPr>
          <p:cNvSpPr txBox="1"/>
          <p:nvPr/>
        </p:nvSpPr>
        <p:spPr>
          <a:xfrm>
            <a:off x="486197" y="3355203"/>
            <a:ext cx="5688180" cy="954107"/>
          </a:xfrm>
          <a:prstGeom prst="rect">
            <a:avLst/>
          </a:prstGeom>
          <a:noFill/>
        </p:spPr>
        <p:txBody>
          <a:bodyPr wrap="square" rtlCol="0">
            <a:spAutoFit/>
          </a:bodyPr>
          <a:lstStyle/>
          <a:p>
            <a:r>
              <a:rPr lang="en-US" sz="2800" b="1" dirty="0">
                <a:solidFill>
                  <a:schemeClr val="bg1"/>
                </a:solidFill>
              </a:rPr>
              <a:t>Prerequisites to Implement this Development</a:t>
            </a:r>
          </a:p>
        </p:txBody>
      </p:sp>
    </p:spTree>
    <p:extLst>
      <p:ext uri="{BB962C8B-B14F-4D97-AF65-F5344CB8AC3E}">
        <p14:creationId xmlns:p14="http://schemas.microsoft.com/office/powerpoint/2010/main" val="89283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42E4-90B5-6ABF-615D-D7F6BC28D5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EE4DC6-27AC-B1EC-7D25-95EC38FBE6F6}"/>
              </a:ext>
            </a:extLst>
          </p:cNvPr>
          <p:cNvSpPr>
            <a:spLocks noGrp="1"/>
          </p:cNvSpPr>
          <p:nvPr>
            <p:ph type="title"/>
          </p:nvPr>
        </p:nvSpPr>
        <p:spPr>
          <a:xfrm>
            <a:off x="303213" y="309744"/>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for the implementation </a:t>
            </a:r>
            <a:endParaRPr lang="en-GB" dirty="0"/>
          </a:p>
        </p:txBody>
      </p:sp>
      <p:sp>
        <p:nvSpPr>
          <p:cNvPr id="10" name="TextBox 9">
            <a:extLst>
              <a:ext uri="{FF2B5EF4-FFF2-40B4-BE49-F238E27FC236}">
                <a16:creationId xmlns:a16="http://schemas.microsoft.com/office/drawing/2014/main" id="{60CCD518-665C-8451-921A-3EC1D9649F3F}"/>
              </a:ext>
            </a:extLst>
          </p:cNvPr>
          <p:cNvSpPr txBox="1"/>
          <p:nvPr/>
        </p:nvSpPr>
        <p:spPr>
          <a:xfrm>
            <a:off x="842859" y="1031366"/>
            <a:ext cx="4572000" cy="2714589"/>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Pre-requisites for the operation of the Staff Booking System.</a:t>
            </a:r>
          </a:p>
          <a:p>
            <a:pPr marL="742950" marR="0" lvl="1" indent="-28575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ZA" sz="1200" b="0" i="0" u="none" strike="noStrike" kern="1200" cap="none" spc="0" normalizeH="0" baseline="0" noProof="0" dirty="0">
                <a:ln>
                  <a:noFill/>
                </a:ln>
                <a:solidFill>
                  <a:srgbClr val="869198"/>
                </a:solidFill>
                <a:effectLst/>
                <a:uLnTx/>
                <a:uFillTx/>
                <a:latin typeface="Calibri"/>
                <a:ea typeface="+mn-ea"/>
                <a:cs typeface="+mn-cs"/>
              </a:rPr>
              <a:t>Setup of code structures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{GCS-22} - </a:t>
            </a:r>
            <a:r>
              <a:rPr kumimoji="0" lang="en-ZA" sz="1200" b="0" i="0" u="none" strike="noStrike" kern="1200" cap="none" spc="0" normalizeH="0" baseline="0" noProof="0" dirty="0">
                <a:ln>
                  <a:noFill/>
                </a:ln>
                <a:solidFill>
                  <a:srgbClr val="869198"/>
                </a:solidFill>
                <a:effectLst/>
                <a:uLnTx/>
                <a:uFillTx/>
                <a:latin typeface="Calibri"/>
                <a:ea typeface="+mn-ea"/>
                <a:cs typeface="+mn-cs"/>
              </a:rPr>
              <a:t>Link Creditor codes as Employer codes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{PSDCS-16} </a:t>
            </a:r>
            <a:r>
              <a:rPr kumimoji="0" lang="en-ZA" sz="1200" b="0"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Course Rating Codes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{PSDOP1-1} – </a:t>
            </a:r>
            <a:r>
              <a:rPr kumimoji="0" lang="en-ZA" sz="1200" b="0"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Assessment codes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{PSDOP-1} – </a:t>
            </a:r>
            <a:r>
              <a:rPr kumimoji="0" lang="en-ZA" sz="1200" b="0"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Course contact person</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{PSDOP-2} – </a:t>
            </a:r>
            <a:r>
              <a:rPr kumimoji="0" lang="en-ZA" sz="1200" b="0"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Training Providers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{PSDOP-3} </a:t>
            </a:r>
            <a:r>
              <a:rPr kumimoji="0" lang="en-ZA" sz="1200" b="0"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 Other employment equity groupings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{PSDOP-4} – </a:t>
            </a:r>
            <a:r>
              <a:rPr kumimoji="0" lang="en-ZA" sz="1200" b="0"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Cost pricing structure</a:t>
            </a:r>
            <a:endParaRPr kumimoji="0" lang="en-ZA" sz="1200" b="1" i="0" u="none" strike="noStrike" kern="1200" cap="none" spc="0" normalizeH="0" baseline="0" noProof="0" dirty="0">
              <a:ln>
                <a:noFill/>
              </a:ln>
              <a:solidFill>
                <a:srgbClr val="869198"/>
              </a:solidFill>
              <a:effectLst/>
              <a:uLnTx/>
              <a:uFillTx/>
              <a:latin typeface="Calibri"/>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{PACS-1} </a:t>
            </a:r>
            <a:r>
              <a:rPr kumimoji="0" lang="en-ZA" sz="1200" b="0" i="0" u="none" strike="noStrike" kern="1200" cap="none" spc="0" normalizeH="0" baseline="0" noProof="0" dirty="0">
                <a:ln>
                  <a:noFill/>
                </a:ln>
                <a:solidFill>
                  <a:srgbClr val="869198"/>
                </a:solidFill>
                <a:effectLst/>
                <a:uLnTx/>
                <a:uFillTx/>
                <a:latin typeface="Calibri"/>
                <a:ea typeface="+mn-ea"/>
                <a:cs typeface="+mn-cs"/>
              </a:rPr>
              <a:t>– Appointment types</a:t>
            </a:r>
          </a:p>
          <a:p>
            <a:pPr marL="11430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{PACS-2} </a:t>
            </a:r>
            <a:r>
              <a:rPr kumimoji="0" lang="en-ZA" sz="1200" b="0" i="0" u="none" strike="noStrike" kern="1200" cap="none" spc="0" normalizeH="0" baseline="0" noProof="0" dirty="0">
                <a:ln>
                  <a:noFill/>
                </a:ln>
                <a:solidFill>
                  <a:srgbClr val="869198"/>
                </a:solidFill>
                <a:effectLst/>
                <a:uLnTx/>
                <a:uFillTx/>
                <a:latin typeface="Calibri"/>
                <a:ea typeface="+mn-ea"/>
                <a:cs typeface="+mn-cs"/>
              </a:rPr>
              <a:t>– Ranks</a:t>
            </a:r>
          </a:p>
          <a:p>
            <a:pPr marL="11430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{PACS-4} </a:t>
            </a:r>
            <a:r>
              <a:rPr kumimoji="0" lang="en-ZA" sz="1200" b="0" i="0" u="none" strike="noStrike" kern="1200" cap="none" spc="0" normalizeH="0" baseline="0" noProof="0" dirty="0">
                <a:ln>
                  <a:noFill/>
                </a:ln>
                <a:solidFill>
                  <a:srgbClr val="869198"/>
                </a:solidFill>
                <a:effectLst/>
                <a:uLnTx/>
                <a:uFillTx/>
                <a:latin typeface="Calibri"/>
                <a:ea typeface="+mn-ea"/>
                <a:cs typeface="+mn-cs"/>
              </a:rPr>
              <a:t>– Post codes</a:t>
            </a:r>
            <a:endParaRPr lang="en-ZA" dirty="0"/>
          </a:p>
        </p:txBody>
      </p:sp>
    </p:spTree>
    <p:extLst>
      <p:ext uri="{BB962C8B-B14F-4D97-AF65-F5344CB8AC3E}">
        <p14:creationId xmlns:p14="http://schemas.microsoft.com/office/powerpoint/2010/main" val="301792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7825E-61D2-6813-A6AE-2A8203A487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58098C-D8B3-DB41-1507-99D4E5AED9B9}"/>
              </a:ext>
            </a:extLst>
          </p:cNvPr>
          <p:cNvSpPr>
            <a:spLocks noGrp="1"/>
          </p:cNvSpPr>
          <p:nvPr>
            <p:ph type="title"/>
          </p:nvPr>
        </p:nvSpPr>
        <p:spPr>
          <a:xfrm>
            <a:off x="305594" y="32473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for the implementation </a:t>
            </a:r>
            <a:endParaRPr lang="en-GB" dirty="0"/>
          </a:p>
        </p:txBody>
      </p:sp>
      <p:sp>
        <p:nvSpPr>
          <p:cNvPr id="4" name="TextBox 3">
            <a:extLst>
              <a:ext uri="{FF2B5EF4-FFF2-40B4-BE49-F238E27FC236}">
                <a16:creationId xmlns:a16="http://schemas.microsoft.com/office/drawing/2014/main" id="{52C9F743-415E-71BE-963B-948C1E7311DD}"/>
              </a:ext>
            </a:extLst>
          </p:cNvPr>
          <p:cNvSpPr txBox="1"/>
          <p:nvPr/>
        </p:nvSpPr>
        <p:spPr>
          <a:xfrm>
            <a:off x="1015246" y="1179658"/>
            <a:ext cx="4572000" cy="2403222"/>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Pre-requisites for the operation of the Staff Booking System.</a:t>
            </a:r>
          </a:p>
          <a:p>
            <a:pPr marL="257175" marR="0" lvl="0" indent="-257175" algn="l" defTabSz="457200" rtl="0" eaLnBrk="1" fontAlgn="auto" latinLnBrk="0" hangingPunct="1">
              <a:lnSpc>
                <a:spcPct val="100000"/>
              </a:lnSpc>
              <a:spcBef>
                <a:spcPts val="450"/>
              </a:spcBef>
              <a:spcAft>
                <a:spcPts val="450"/>
              </a:spcAft>
              <a:buClrTx/>
              <a:buSzTx/>
              <a:buFont typeface="Wingdings" panose="05000000000000000000" pitchFamily="2" charset="2"/>
              <a:buChar char=""/>
              <a:tabLst>
                <a:tab pos="135255" algn="l"/>
              </a:tabLst>
              <a:defRPr/>
            </a:pPr>
            <a:r>
              <a:rPr kumimoji="0" lang="en-ZA" sz="1200" b="0" i="0" u="none" strike="noStrike" kern="1200" cap="none" spc="0" normalizeH="0" baseline="0" noProof="0" dirty="0">
                <a:ln>
                  <a:noFill/>
                </a:ln>
                <a:solidFill>
                  <a:srgbClr val="869198"/>
                </a:solidFill>
                <a:effectLst/>
                <a:uLnTx/>
                <a:uFillTx/>
                <a:latin typeface="Calibri" panose="020F0502020204030204" pitchFamily="34" charset="0"/>
                <a:ea typeface="Times New Roman" panose="02020603050405020304" pitchFamily="18" charset="0"/>
                <a:cs typeface="Times New Roman" panose="02020603050405020304" pitchFamily="18" charset="0"/>
              </a:rPr>
              <a:t>Personnel System – Only in service personnel </a:t>
            </a:r>
          </a:p>
          <a:p>
            <a:pPr marL="557213" marR="0" lvl="1" indent="-214313" algn="l" defTabSz="457200" rtl="0" eaLnBrk="1" fontAlgn="auto" latinLnBrk="0" hangingPunct="1">
              <a:lnSpc>
                <a:spcPct val="100000"/>
              </a:lnSpc>
              <a:spcBef>
                <a:spcPts val="450"/>
              </a:spcBef>
              <a:spcAft>
                <a:spcPts val="450"/>
              </a:spcAft>
              <a:buClrTx/>
              <a:buSzTx/>
              <a:buFont typeface="Courier New" panose="02070309020205020404" pitchFamily="49" charset="0"/>
              <a:buChar char="o"/>
              <a:tabLst>
                <a:tab pos="135255" algn="l"/>
                <a:tab pos="539115" algn="l"/>
              </a:tabLst>
              <a:defRPr/>
            </a:pPr>
            <a:r>
              <a:rPr kumimoji="0" lang="en-ZA" sz="1200" b="1" i="0" u="none" strike="noStrike" kern="1200" cap="none" spc="0" normalizeH="0" baseline="0" noProof="0" dirty="0">
                <a:ln>
                  <a:noFill/>
                </a:ln>
                <a:solidFill>
                  <a:srgbClr val="869198"/>
                </a:solidFill>
                <a:effectLst/>
                <a:uLnTx/>
                <a:uFillTx/>
                <a:latin typeface="Calibri" panose="020F0502020204030204" pitchFamily="34" charset="0"/>
                <a:ea typeface="Times New Roman" panose="02020603050405020304" pitchFamily="18" charset="0"/>
                <a:cs typeface="Times New Roman" panose="02020603050405020304" pitchFamily="18" charset="0"/>
              </a:rPr>
              <a:t>{PBOP-1} – Personnel Biographical record</a:t>
            </a:r>
            <a:endParaRPr kumimoji="0" lang="en-ZA" sz="1200" b="0" i="0" u="none" strike="noStrike" kern="1200" cap="none" spc="0" normalizeH="0" baseline="0" noProof="0" dirty="0">
              <a:ln>
                <a:noFill/>
              </a:ln>
              <a:solidFill>
                <a:srgbClr val="869198"/>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557213" marR="0" lvl="1" indent="-214313" algn="l" defTabSz="457200" rtl="0" eaLnBrk="1" fontAlgn="auto" latinLnBrk="0" hangingPunct="1">
              <a:lnSpc>
                <a:spcPct val="100000"/>
              </a:lnSpc>
              <a:spcBef>
                <a:spcPts val="450"/>
              </a:spcBef>
              <a:spcAft>
                <a:spcPts val="450"/>
              </a:spcAft>
              <a:buClrTx/>
              <a:buSzTx/>
              <a:buFont typeface="Courier New" panose="02070309020205020404" pitchFamily="49" charset="0"/>
              <a:buChar char="o"/>
              <a:tabLst>
                <a:tab pos="135255" algn="l"/>
                <a:tab pos="539115" algn="l"/>
              </a:tabLst>
              <a:defRPr/>
            </a:pPr>
            <a:r>
              <a:rPr kumimoji="0" lang="en-ZA" sz="1200" b="1" i="0" u="none" strike="noStrike" kern="1200" cap="none" spc="0" normalizeH="0" baseline="0" noProof="0" dirty="0">
                <a:ln>
                  <a:noFill/>
                </a:ln>
                <a:solidFill>
                  <a:srgbClr val="869198"/>
                </a:solidFill>
                <a:effectLst/>
                <a:uLnTx/>
                <a:uFillTx/>
                <a:latin typeface="Calibri" panose="020F0502020204030204" pitchFamily="34" charset="0"/>
                <a:ea typeface="Times New Roman" panose="02020603050405020304" pitchFamily="18" charset="0"/>
                <a:cs typeface="Times New Roman" panose="02020603050405020304" pitchFamily="18" charset="0"/>
              </a:rPr>
              <a:t>{PBOP-2} – service record</a:t>
            </a:r>
          </a:p>
          <a:p>
            <a:pPr marL="557213" marR="0" lvl="1" indent="-214313" algn="l" defTabSz="457200" rtl="0" eaLnBrk="1" fontAlgn="auto" latinLnBrk="0" hangingPunct="1">
              <a:lnSpc>
                <a:spcPct val="100000"/>
              </a:lnSpc>
              <a:spcBef>
                <a:spcPts val="450"/>
              </a:spcBef>
              <a:spcAft>
                <a:spcPts val="450"/>
              </a:spcAft>
              <a:buClrTx/>
              <a:buSzTx/>
              <a:buFont typeface="Courier New" panose="02070309020205020404" pitchFamily="49" charset="0"/>
              <a:buChar char="o"/>
              <a:tabLst>
                <a:tab pos="135255" algn="l"/>
                <a:tab pos="539115" algn="l"/>
              </a:tabLst>
              <a:defRPr/>
            </a:pPr>
            <a:endParaRPr kumimoji="0" lang="en-ZA" sz="1200" b="0" i="0" u="none" strike="noStrike" kern="1200" cap="none" spc="0" normalizeH="0" baseline="0" noProof="0" dirty="0">
              <a:ln>
                <a:noFill/>
              </a:ln>
              <a:solidFill>
                <a:srgbClr val="869198"/>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57175" marR="0" lvl="0" indent="-257175" algn="l" defTabSz="457200" rtl="0" eaLnBrk="1" fontAlgn="auto" latinLnBrk="0" hangingPunct="1">
              <a:lnSpc>
                <a:spcPct val="100000"/>
              </a:lnSpc>
              <a:spcBef>
                <a:spcPts val="450"/>
              </a:spcBef>
              <a:spcAft>
                <a:spcPts val="450"/>
              </a:spcAft>
              <a:buClrTx/>
              <a:buSzTx/>
              <a:buFont typeface="Wingdings" panose="05000000000000000000" pitchFamily="2" charset="2"/>
              <a:buChar char=""/>
              <a:tabLst>
                <a:tab pos="135255" algn="l"/>
              </a:tabLst>
              <a:defRPr/>
            </a:pPr>
            <a:r>
              <a:rPr kumimoji="0" lang="en-ZA" sz="1200" b="0" i="0" u="none" strike="noStrike" kern="1200" cap="none" spc="0" normalizeH="0" baseline="0" noProof="0" dirty="0">
                <a:ln>
                  <a:noFill/>
                </a:ln>
                <a:solidFill>
                  <a:srgbClr val="869198"/>
                </a:solidFill>
                <a:effectLst/>
                <a:uLnTx/>
                <a:uFillTx/>
                <a:latin typeface="Calibri" panose="020F0502020204030204" pitchFamily="34" charset="0"/>
                <a:ea typeface="Times New Roman" panose="02020603050405020304" pitchFamily="18" charset="0"/>
                <a:cs typeface="Times New Roman" panose="02020603050405020304" pitchFamily="18" charset="0"/>
              </a:rPr>
              <a:t>Setup Operational Routing processes</a:t>
            </a:r>
          </a:p>
          <a:p>
            <a:pPr marL="557213" marR="0" lvl="1" indent="-214313" algn="l" defTabSz="457200" rtl="0" eaLnBrk="1" fontAlgn="auto" latinLnBrk="0" hangingPunct="1">
              <a:lnSpc>
                <a:spcPct val="100000"/>
              </a:lnSpc>
              <a:spcBef>
                <a:spcPts val="450"/>
              </a:spcBef>
              <a:spcAft>
                <a:spcPts val="450"/>
              </a:spcAft>
              <a:buClrTx/>
              <a:buSzTx/>
              <a:buFont typeface="Courier New" panose="02070309020205020404" pitchFamily="49" charset="0"/>
              <a:buChar char="o"/>
              <a:tabLst>
                <a:tab pos="135255" algn="l"/>
                <a:tab pos="539115" algn="l"/>
              </a:tabLst>
              <a:defRPr/>
            </a:pPr>
            <a:r>
              <a:rPr kumimoji="0" lang="en-ZA" sz="1200" b="1" i="0" u="none" strike="noStrike" kern="1200" cap="none" spc="0" normalizeH="0" baseline="0" noProof="0" dirty="0">
                <a:ln>
                  <a:noFill/>
                </a:ln>
                <a:solidFill>
                  <a:srgbClr val="869198"/>
                </a:solidFill>
                <a:effectLst/>
                <a:uLnTx/>
                <a:uFillTx/>
                <a:latin typeface="Calibri" panose="020F0502020204030204" pitchFamily="34" charset="0"/>
                <a:ea typeface="Times New Roman" panose="02020603050405020304" pitchFamily="18" charset="0"/>
                <a:cs typeface="Times New Roman" panose="02020603050405020304" pitchFamily="18" charset="0"/>
              </a:rPr>
              <a:t>{GROU-1 } </a:t>
            </a:r>
          </a:p>
          <a:p>
            <a:pPr marL="557213" marR="0" lvl="1" indent="-214313" algn="l" defTabSz="457200" rtl="0" eaLnBrk="1" fontAlgn="auto" latinLnBrk="0" hangingPunct="1">
              <a:lnSpc>
                <a:spcPct val="100000"/>
              </a:lnSpc>
              <a:spcBef>
                <a:spcPts val="450"/>
              </a:spcBef>
              <a:spcAft>
                <a:spcPts val="450"/>
              </a:spcAft>
              <a:buClrTx/>
              <a:buSzTx/>
              <a:buFont typeface="Courier New" panose="02070309020205020404" pitchFamily="49" charset="0"/>
              <a:buChar char="o"/>
              <a:tabLst>
                <a:tab pos="135255" algn="l"/>
                <a:tab pos="539115" algn="l"/>
              </a:tabLst>
              <a:defRPr/>
            </a:pPr>
            <a:endParaRPr lang="en-ZA" sz="1200" dirty="0"/>
          </a:p>
        </p:txBody>
      </p:sp>
    </p:spTree>
    <p:extLst>
      <p:ext uri="{BB962C8B-B14F-4D97-AF65-F5344CB8AC3E}">
        <p14:creationId xmlns:p14="http://schemas.microsoft.com/office/powerpoint/2010/main" val="9187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42B8-A136-05C0-BEA2-2F160EC3A5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F81CB6-EAA4-D9FE-631F-BE09753F74F0}"/>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for the implementation </a:t>
            </a:r>
            <a:endParaRPr lang="en-GB" dirty="0"/>
          </a:p>
        </p:txBody>
      </p:sp>
      <p:pic>
        <p:nvPicPr>
          <p:cNvPr id="6" name="Picture 5">
            <a:extLst>
              <a:ext uri="{FF2B5EF4-FFF2-40B4-BE49-F238E27FC236}">
                <a16:creationId xmlns:a16="http://schemas.microsoft.com/office/drawing/2014/main" id="{E4E63E29-2442-5406-137D-BEBC119C293B}"/>
              </a:ext>
            </a:extLst>
          </p:cNvPr>
          <p:cNvPicPr>
            <a:picLocks noChangeAspect="1"/>
          </p:cNvPicPr>
          <p:nvPr/>
        </p:nvPicPr>
        <p:blipFill>
          <a:blip r:embed="rId2"/>
          <a:stretch>
            <a:fillRect/>
          </a:stretch>
        </p:blipFill>
        <p:spPr>
          <a:xfrm>
            <a:off x="1494229" y="1020251"/>
            <a:ext cx="6155542" cy="3246121"/>
          </a:xfrm>
          <a:prstGeom prst="rect">
            <a:avLst/>
          </a:prstGeom>
        </p:spPr>
      </p:pic>
    </p:spTree>
    <p:extLst>
      <p:ext uri="{BB962C8B-B14F-4D97-AF65-F5344CB8AC3E}">
        <p14:creationId xmlns:p14="http://schemas.microsoft.com/office/powerpoint/2010/main" val="251026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866A7-2510-3016-950E-1420BD1FC9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EE50DD-3B3C-1350-48BA-87CA2261BFF8}"/>
              </a:ext>
            </a:extLst>
          </p:cNvPr>
          <p:cNvSpPr>
            <a:spLocks noGrp="1"/>
          </p:cNvSpPr>
          <p:nvPr>
            <p:ph type="title"/>
          </p:nvPr>
        </p:nvSpPr>
        <p:spPr>
          <a:xfrm>
            <a:off x="303213" y="324734"/>
            <a:ext cx="8532812" cy="481013"/>
          </a:xfrm>
        </p:spPr>
        <p:txBody>
          <a:bodyPr/>
          <a:lstStyle/>
          <a:p>
            <a:r>
              <a:rPr kumimoji="0" lang="en-GB" b="1" i="0" u="none" strike="noStrike" kern="1200" cap="none" spc="0" normalizeH="0" baseline="0" noProof="0" dirty="0">
                <a:ln>
                  <a:noFill/>
                </a:ln>
                <a:solidFill>
                  <a:srgbClr val="00AEEF"/>
                </a:solidFill>
                <a:effectLst/>
                <a:uLnTx/>
                <a:uFillTx/>
                <a:ea typeface="+mj-ea"/>
                <a:cs typeface="+mj-cs"/>
              </a:rPr>
              <a:t>Prerequisites for the implementation </a:t>
            </a:r>
            <a:endParaRPr lang="en-GB" dirty="0"/>
          </a:p>
        </p:txBody>
      </p:sp>
      <p:sp>
        <p:nvSpPr>
          <p:cNvPr id="10" name="TextBox 9">
            <a:extLst>
              <a:ext uri="{FF2B5EF4-FFF2-40B4-BE49-F238E27FC236}">
                <a16:creationId xmlns:a16="http://schemas.microsoft.com/office/drawing/2014/main" id="{1DB8BBE0-E2F7-0158-EC8E-74DD3399ADE7}"/>
              </a:ext>
            </a:extLst>
          </p:cNvPr>
          <p:cNvSpPr txBox="1"/>
          <p:nvPr/>
        </p:nvSpPr>
        <p:spPr>
          <a:xfrm>
            <a:off x="940295" y="1299936"/>
            <a:ext cx="4572000" cy="1274195"/>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Pre-requisites for the operation of the Staff Booking System.</a:t>
            </a:r>
          </a:p>
          <a:p>
            <a:pPr marL="742950" marR="0" lvl="1" indent="-28575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ZA" sz="1200" b="0" i="0" u="none" strike="noStrike" kern="1200" cap="none" spc="0" normalizeH="0" baseline="0" noProof="0" dirty="0">
                <a:ln>
                  <a:noFill/>
                </a:ln>
                <a:solidFill>
                  <a:srgbClr val="869198"/>
                </a:solidFill>
                <a:effectLst/>
                <a:uLnTx/>
                <a:uFillTx/>
                <a:latin typeface="Calibri"/>
                <a:ea typeface="+mn-ea"/>
                <a:cs typeface="+mn-cs"/>
              </a:rPr>
              <a:t>Operational menus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mn-ea"/>
                <a:cs typeface="+mn-cs"/>
              </a:rPr>
              <a:t>{PSDOP-5} –</a:t>
            </a:r>
            <a:r>
              <a:rPr kumimoji="0" lang="en-ZA" sz="1200" i="0" u="none" strike="noStrike" kern="1200" cap="none" spc="0" normalizeH="0" baseline="0" noProof="0" dirty="0">
                <a:ln>
                  <a:noFill/>
                </a:ln>
                <a:solidFill>
                  <a:srgbClr val="869198"/>
                </a:solidFill>
                <a:effectLst/>
                <a:uLnTx/>
                <a:uFillTx/>
                <a:latin typeface="Calibri"/>
                <a:ea typeface="+mn-ea"/>
                <a:cs typeface="+mn-cs"/>
              </a:rPr>
              <a:t>Course Details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{PSD</a:t>
            </a:r>
            <a:r>
              <a:rPr lang="en-ZA" sz="1200" b="1" dirty="0">
                <a:solidFill>
                  <a:srgbClr val="869198"/>
                </a:solidFill>
                <a:latin typeface="Calibri"/>
                <a:ea typeface="Times New Roman" panose="02020603050405020304" pitchFamily="18" charset="0"/>
                <a:cs typeface="Times New Roman" panose="02020603050405020304" pitchFamily="18" charset="0"/>
              </a:rPr>
              <a:t>OP-6</a:t>
            </a:r>
            <a:r>
              <a:rPr kumimoji="0" lang="en-ZA" sz="1200" b="1"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 </a:t>
            </a:r>
            <a:r>
              <a:rPr kumimoji="0" lang="en-ZA" sz="1200" b="0" i="0" u="none" strike="noStrike" kern="1200" cap="none" spc="0" normalizeH="0" baseline="0" noProof="0" dirty="0">
                <a:ln>
                  <a:noFill/>
                </a:ln>
                <a:solidFill>
                  <a:srgbClr val="869198"/>
                </a:solidFill>
                <a:effectLst/>
                <a:uLnTx/>
                <a:uFillTx/>
                <a:latin typeface="Calibri"/>
                <a:ea typeface="Times New Roman" panose="02020603050405020304" pitchFamily="18" charset="0"/>
                <a:cs typeface="Times New Roman" panose="02020603050405020304" pitchFamily="18" charset="0"/>
              </a:rPr>
              <a:t>Course Schedule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ZA" dirty="0"/>
          </a:p>
        </p:txBody>
      </p:sp>
    </p:spTree>
    <p:extLst>
      <p:ext uri="{BB962C8B-B14F-4D97-AF65-F5344CB8AC3E}">
        <p14:creationId xmlns:p14="http://schemas.microsoft.com/office/powerpoint/2010/main" val="145728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58105-0F94-7AE7-0D31-A178F5FB2579}"/>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976056EA-8E79-45B9-2E3A-75CECC20D98B}"/>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4DE29A7D-A894-5AD3-025B-8B550AF0DF2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Walkthrough high level Detail</a:t>
            </a:r>
          </a:p>
        </p:txBody>
      </p:sp>
    </p:spTree>
    <p:extLst>
      <p:ext uri="{BB962C8B-B14F-4D97-AF65-F5344CB8AC3E}">
        <p14:creationId xmlns:p14="http://schemas.microsoft.com/office/powerpoint/2010/main" val="423567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8467" y="1394260"/>
            <a:ext cx="3247065" cy="795874"/>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2734" y="2252662"/>
            <a:ext cx="8878529" cy="642938"/>
          </a:xfrm>
        </p:spPr>
        <p:txBody>
          <a:bodyPr/>
          <a:lstStyle/>
          <a:p>
            <a:pPr algn="ctr"/>
            <a:r>
              <a:rPr lang="en-US" sz="1600" b="0"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blue background with text&#10;&#10;AI-generated content may be incorrect.">
            <a:extLst>
              <a:ext uri="{FF2B5EF4-FFF2-40B4-BE49-F238E27FC236}">
                <a16:creationId xmlns:a16="http://schemas.microsoft.com/office/drawing/2014/main" id="{9A0998FC-976B-E774-58C9-895AB483DE4E}"/>
              </a:ext>
            </a:extLst>
          </p:cNvPr>
          <p:cNvPicPr>
            <a:picLocks noChangeAspect="1"/>
          </p:cNvPicPr>
          <p:nvPr/>
        </p:nvPicPr>
        <p:blipFill>
          <a:blip r:embed="rId3"/>
          <a:stretch>
            <a:fillRect/>
          </a:stretch>
        </p:blipFill>
        <p:spPr>
          <a:xfrm>
            <a:off x="1012" y="0"/>
            <a:ext cx="9141976" cy="5148263"/>
          </a:xfrm>
          <a:prstGeom prst="rect">
            <a:avLst/>
          </a:prstGeom>
        </p:spPr>
      </p:pic>
      <p:pic>
        <p:nvPicPr>
          <p:cNvPr id="7" name="Picture 6" descr="A green and blue background with text&#10;&#10;AI-generated content may be incorrect.">
            <a:extLst>
              <a:ext uri="{FF2B5EF4-FFF2-40B4-BE49-F238E27FC236}">
                <a16:creationId xmlns:a16="http://schemas.microsoft.com/office/drawing/2014/main" id="{527779E1-459B-522F-2E6A-E2D6FFA08F9F}"/>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248810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741F5F-6998-1E95-ECAF-A8BD51F0D3F0}"/>
              </a:ext>
            </a:extLst>
          </p:cNvPr>
          <p:cNvSpPr>
            <a:spLocks noGrp="1"/>
          </p:cNvSpPr>
          <p:nvPr>
            <p:ph sz="quarter" idx="10"/>
          </p:nvPr>
        </p:nvSpPr>
        <p:spPr>
          <a:xfrm>
            <a:off x="303213" y="1344357"/>
            <a:ext cx="4086225" cy="2627204"/>
          </a:xfrm>
        </p:spPr>
        <p:txBody>
          <a:bodyPr/>
          <a:lstStyle/>
          <a:p>
            <a:r>
              <a:rPr lang="en-GB" dirty="0"/>
              <a:t>{PSDOP1-1} – Define Assessment process as well as the base on which it should work</a:t>
            </a:r>
          </a:p>
          <a:p>
            <a:endParaRPr lang="en-GB" dirty="0"/>
          </a:p>
          <a:p>
            <a:endParaRPr lang="en-GB" dirty="0"/>
          </a:p>
        </p:txBody>
      </p:sp>
      <p:sp>
        <p:nvSpPr>
          <p:cNvPr id="7" name="Content Placeholder 6">
            <a:extLst>
              <a:ext uri="{FF2B5EF4-FFF2-40B4-BE49-F238E27FC236}">
                <a16:creationId xmlns:a16="http://schemas.microsoft.com/office/drawing/2014/main" id="{0B0F6B14-9012-AB8C-62C9-97F753520470}"/>
              </a:ext>
            </a:extLst>
          </p:cNvPr>
          <p:cNvSpPr>
            <a:spLocks noGrp="1"/>
          </p:cNvSpPr>
          <p:nvPr>
            <p:ph sz="quarter" idx="11"/>
          </p:nvPr>
        </p:nvSpPr>
        <p:spPr>
          <a:xfrm>
            <a:off x="4754564" y="1344357"/>
            <a:ext cx="4086225" cy="2627204"/>
          </a:xfrm>
        </p:spPr>
        <p:txBody>
          <a:bodyPr/>
          <a:lstStyle/>
          <a:p>
            <a:r>
              <a:rPr lang="en-GB" dirty="0"/>
              <a:t>{PSDOP1-2} Define the period in which the Assessment process should be created and completed</a:t>
            </a:r>
          </a:p>
        </p:txBody>
      </p:sp>
      <p:sp>
        <p:nvSpPr>
          <p:cNvPr id="5" name="Title 4">
            <a:extLst>
              <a:ext uri="{FF2B5EF4-FFF2-40B4-BE49-F238E27FC236}">
                <a16:creationId xmlns:a16="http://schemas.microsoft.com/office/drawing/2014/main" id="{B3BFCCF0-6BF5-E6A6-2AD6-6AA5A96F9FC1}"/>
              </a:ext>
            </a:extLst>
          </p:cNvPr>
          <p:cNvSpPr>
            <a:spLocks noGrp="1"/>
          </p:cNvSpPr>
          <p:nvPr>
            <p:ph type="title"/>
          </p:nvPr>
        </p:nvSpPr>
        <p:spPr>
          <a:xfrm>
            <a:off x="307977" y="338372"/>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endParaRPr lang="en-GB" dirty="0"/>
          </a:p>
        </p:txBody>
      </p:sp>
      <p:pic>
        <p:nvPicPr>
          <p:cNvPr id="10" name="Picture 9">
            <a:extLst>
              <a:ext uri="{FF2B5EF4-FFF2-40B4-BE49-F238E27FC236}">
                <a16:creationId xmlns:a16="http://schemas.microsoft.com/office/drawing/2014/main" id="{C889841E-F6A9-7EBA-7F4A-83C1BD980843}"/>
              </a:ext>
            </a:extLst>
          </p:cNvPr>
          <p:cNvPicPr>
            <a:picLocks noChangeAspect="1"/>
          </p:cNvPicPr>
          <p:nvPr/>
        </p:nvPicPr>
        <p:blipFill>
          <a:blip r:embed="rId2"/>
          <a:stretch>
            <a:fillRect/>
          </a:stretch>
        </p:blipFill>
        <p:spPr>
          <a:xfrm>
            <a:off x="303211" y="1663966"/>
            <a:ext cx="3686823" cy="2290133"/>
          </a:xfrm>
          <a:prstGeom prst="rect">
            <a:avLst/>
          </a:prstGeom>
        </p:spPr>
      </p:pic>
      <p:pic>
        <p:nvPicPr>
          <p:cNvPr id="14" name="Picture 13">
            <a:extLst>
              <a:ext uri="{FF2B5EF4-FFF2-40B4-BE49-F238E27FC236}">
                <a16:creationId xmlns:a16="http://schemas.microsoft.com/office/drawing/2014/main" id="{92169FFE-6279-7AB0-5D85-C353815EAA44}"/>
              </a:ext>
            </a:extLst>
          </p:cNvPr>
          <p:cNvPicPr>
            <a:picLocks noChangeAspect="1"/>
          </p:cNvPicPr>
          <p:nvPr/>
        </p:nvPicPr>
        <p:blipFill>
          <a:blip r:embed="rId3"/>
          <a:stretch>
            <a:fillRect/>
          </a:stretch>
        </p:blipFill>
        <p:spPr>
          <a:xfrm>
            <a:off x="4754564" y="1679412"/>
            <a:ext cx="3766553" cy="2274687"/>
          </a:xfrm>
          <a:prstGeom prst="rect">
            <a:avLst/>
          </a:prstGeom>
        </p:spPr>
      </p:pic>
    </p:spTree>
    <p:extLst>
      <p:ext uri="{BB962C8B-B14F-4D97-AF65-F5344CB8AC3E}">
        <p14:creationId xmlns:p14="http://schemas.microsoft.com/office/powerpoint/2010/main" val="29833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in)">
                                      <p:cBhvr>
                                        <p:cTn id="15" dur="2000"/>
                                        <p:tgtEl>
                                          <p:spTgt spid="7">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4E502-6535-3C7F-2F2D-D8FFF5D61F5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4BF47A-D722-72DB-E047-21F632E424AA}"/>
              </a:ext>
            </a:extLst>
          </p:cNvPr>
          <p:cNvSpPr>
            <a:spLocks noGrp="1"/>
          </p:cNvSpPr>
          <p:nvPr>
            <p:ph sz="quarter" idx="10"/>
          </p:nvPr>
        </p:nvSpPr>
        <p:spPr>
          <a:xfrm>
            <a:off x="370671" y="1314376"/>
            <a:ext cx="4086225" cy="2627204"/>
          </a:xfrm>
        </p:spPr>
        <p:txBody>
          <a:bodyPr/>
          <a:lstStyle/>
          <a:p>
            <a:r>
              <a:rPr lang="en-GB" dirty="0"/>
              <a:t>{PSDOP1-3} – Link Assessment codes to code type values Define Assessment process as well as the base on which it should work</a:t>
            </a:r>
          </a:p>
          <a:p>
            <a:endParaRPr lang="en-GB" dirty="0"/>
          </a:p>
          <a:p>
            <a:endParaRPr lang="en-GB" dirty="0"/>
          </a:p>
        </p:txBody>
      </p:sp>
      <p:sp>
        <p:nvSpPr>
          <p:cNvPr id="5" name="Title 4">
            <a:extLst>
              <a:ext uri="{FF2B5EF4-FFF2-40B4-BE49-F238E27FC236}">
                <a16:creationId xmlns:a16="http://schemas.microsoft.com/office/drawing/2014/main" id="{D8DD1BE7-8DAD-E07F-DA96-920CD6B0B773}"/>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pic>
        <p:nvPicPr>
          <p:cNvPr id="3" name="Picture 2">
            <a:extLst>
              <a:ext uri="{FF2B5EF4-FFF2-40B4-BE49-F238E27FC236}">
                <a16:creationId xmlns:a16="http://schemas.microsoft.com/office/drawing/2014/main" id="{EFC95F64-B573-18B7-F6DB-B824EC17E3B7}"/>
              </a:ext>
            </a:extLst>
          </p:cNvPr>
          <p:cNvPicPr>
            <a:picLocks noChangeAspect="1"/>
          </p:cNvPicPr>
          <p:nvPr/>
        </p:nvPicPr>
        <p:blipFill>
          <a:blip r:embed="rId2"/>
          <a:stretch>
            <a:fillRect/>
          </a:stretch>
        </p:blipFill>
        <p:spPr>
          <a:xfrm>
            <a:off x="370669" y="1624170"/>
            <a:ext cx="4262907" cy="2299948"/>
          </a:xfrm>
          <a:prstGeom prst="rect">
            <a:avLst/>
          </a:prstGeom>
        </p:spPr>
      </p:pic>
      <p:pic>
        <p:nvPicPr>
          <p:cNvPr id="18" name="Content Placeholder 17">
            <a:extLst>
              <a:ext uri="{FF2B5EF4-FFF2-40B4-BE49-F238E27FC236}">
                <a16:creationId xmlns:a16="http://schemas.microsoft.com/office/drawing/2014/main" id="{524265F5-CEA2-5CD0-000C-187BC6D5A45A}"/>
              </a:ext>
            </a:extLst>
          </p:cNvPr>
          <p:cNvPicPr>
            <a:picLocks noGrp="1" noChangeAspect="1"/>
          </p:cNvPicPr>
          <p:nvPr>
            <p:ph sz="quarter" idx="11"/>
          </p:nvPr>
        </p:nvPicPr>
        <p:blipFill>
          <a:blip r:embed="rId3"/>
          <a:stretch>
            <a:fillRect/>
          </a:stretch>
        </p:blipFill>
        <p:spPr>
          <a:xfrm>
            <a:off x="5007625" y="1614826"/>
            <a:ext cx="3677019" cy="2261425"/>
          </a:xfrm>
          <a:prstGeom prst="rect">
            <a:avLst/>
          </a:prstGeom>
        </p:spPr>
      </p:pic>
      <p:sp>
        <p:nvSpPr>
          <p:cNvPr id="20" name="TextBox 19">
            <a:extLst>
              <a:ext uri="{FF2B5EF4-FFF2-40B4-BE49-F238E27FC236}">
                <a16:creationId xmlns:a16="http://schemas.microsoft.com/office/drawing/2014/main" id="{6EE3E8DB-8E82-7A3E-6B3B-B4B090510471}"/>
              </a:ext>
            </a:extLst>
          </p:cNvPr>
          <p:cNvSpPr txBox="1"/>
          <p:nvPr/>
        </p:nvSpPr>
        <p:spPr>
          <a:xfrm>
            <a:off x="4949670" y="1239721"/>
            <a:ext cx="3895858" cy="461665"/>
          </a:xfrm>
          <a:prstGeom prst="rect">
            <a:avLst/>
          </a:prstGeom>
          <a:noFill/>
        </p:spPr>
        <p:txBody>
          <a:bodyPr wrap="square">
            <a:spAutoFit/>
          </a:bodyPr>
          <a:lstStyle/>
          <a:p>
            <a:r>
              <a:rPr lang="en-GB" sz="1200" dirty="0"/>
              <a:t>{PSDOP1-4} - Setup Assessment basis and link questions groups and questions</a:t>
            </a:r>
          </a:p>
        </p:txBody>
      </p:sp>
    </p:spTree>
    <p:extLst>
      <p:ext uri="{BB962C8B-B14F-4D97-AF65-F5344CB8AC3E}">
        <p14:creationId xmlns:p14="http://schemas.microsoft.com/office/powerpoint/2010/main" val="35422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F2454-B7FD-A0F4-5211-59B21656243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52140EC-2399-C843-8E5A-BFDBB33C93B8}"/>
              </a:ext>
            </a:extLst>
          </p:cNvPr>
          <p:cNvSpPr>
            <a:spLocks noGrp="1"/>
          </p:cNvSpPr>
          <p:nvPr>
            <p:ph sz="quarter" idx="10"/>
          </p:nvPr>
        </p:nvSpPr>
        <p:spPr>
          <a:xfrm>
            <a:off x="325699" y="1344356"/>
            <a:ext cx="4086225" cy="2627204"/>
          </a:xfrm>
        </p:spPr>
        <p:txBody>
          <a:bodyPr/>
          <a:lstStyle/>
          <a:p>
            <a:r>
              <a:rPr lang="en-GB" dirty="0"/>
              <a:t>{PSDOP1-10} – Copy Assessment question Set</a:t>
            </a:r>
          </a:p>
        </p:txBody>
      </p:sp>
      <p:pic>
        <p:nvPicPr>
          <p:cNvPr id="15" name="Picture 14">
            <a:extLst>
              <a:ext uri="{FF2B5EF4-FFF2-40B4-BE49-F238E27FC236}">
                <a16:creationId xmlns:a16="http://schemas.microsoft.com/office/drawing/2014/main" id="{75FBD4EA-EE61-620F-E09E-9285DD94A981}"/>
              </a:ext>
            </a:extLst>
          </p:cNvPr>
          <p:cNvPicPr>
            <a:picLocks noChangeAspect="1"/>
          </p:cNvPicPr>
          <p:nvPr/>
        </p:nvPicPr>
        <p:blipFill>
          <a:blip r:embed="rId2"/>
          <a:stretch>
            <a:fillRect/>
          </a:stretch>
        </p:blipFill>
        <p:spPr>
          <a:xfrm>
            <a:off x="156261" y="1519860"/>
            <a:ext cx="8079297" cy="1985199"/>
          </a:xfrm>
          <a:prstGeom prst="rect">
            <a:avLst/>
          </a:prstGeom>
        </p:spPr>
      </p:pic>
      <p:sp>
        <p:nvSpPr>
          <p:cNvPr id="4" name="Title 4">
            <a:extLst>
              <a:ext uri="{FF2B5EF4-FFF2-40B4-BE49-F238E27FC236}">
                <a16:creationId xmlns:a16="http://schemas.microsoft.com/office/drawing/2014/main" id="{ED1069F9-FE08-5EAC-5179-9730B59BC9CC}"/>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182102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4AD18-A704-93D3-7423-A96D8D656F7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2330196-760F-ACCE-2693-B300FAB2CEAD}"/>
              </a:ext>
            </a:extLst>
          </p:cNvPr>
          <p:cNvSpPr>
            <a:spLocks noGrp="1"/>
          </p:cNvSpPr>
          <p:nvPr>
            <p:ph sz="quarter" idx="10"/>
          </p:nvPr>
        </p:nvSpPr>
        <p:spPr>
          <a:xfrm>
            <a:off x="295036" y="1381832"/>
            <a:ext cx="4086225" cy="2627204"/>
          </a:xfrm>
        </p:spPr>
        <p:txBody>
          <a:bodyPr/>
          <a:lstStyle/>
          <a:p>
            <a:r>
              <a:rPr lang="en-GB" dirty="0"/>
              <a:t>{PSDOP1-7} – Generate Assessment Process</a:t>
            </a:r>
          </a:p>
        </p:txBody>
      </p:sp>
      <p:pic>
        <p:nvPicPr>
          <p:cNvPr id="11" name="Picture 10">
            <a:extLst>
              <a:ext uri="{FF2B5EF4-FFF2-40B4-BE49-F238E27FC236}">
                <a16:creationId xmlns:a16="http://schemas.microsoft.com/office/drawing/2014/main" id="{BF8B3708-9271-9876-5E0D-1276E031F0B0}"/>
              </a:ext>
            </a:extLst>
          </p:cNvPr>
          <p:cNvPicPr>
            <a:picLocks noChangeAspect="1"/>
          </p:cNvPicPr>
          <p:nvPr/>
        </p:nvPicPr>
        <p:blipFill>
          <a:blip r:embed="rId2"/>
          <a:stretch>
            <a:fillRect/>
          </a:stretch>
        </p:blipFill>
        <p:spPr>
          <a:xfrm>
            <a:off x="295034" y="1810325"/>
            <a:ext cx="8608447" cy="1661375"/>
          </a:xfrm>
          <a:prstGeom prst="rect">
            <a:avLst/>
          </a:prstGeom>
        </p:spPr>
      </p:pic>
      <p:sp>
        <p:nvSpPr>
          <p:cNvPr id="4" name="Title 4">
            <a:extLst>
              <a:ext uri="{FF2B5EF4-FFF2-40B4-BE49-F238E27FC236}">
                <a16:creationId xmlns:a16="http://schemas.microsoft.com/office/drawing/2014/main" id="{E0C9DA9B-B9F8-3482-A6D0-90237A09BE3C}"/>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364425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9C8D-2A87-7B67-A969-0DD027A5546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227B91-C91B-65FE-D500-8D856B312837}"/>
              </a:ext>
            </a:extLst>
          </p:cNvPr>
          <p:cNvSpPr>
            <a:spLocks noGrp="1"/>
          </p:cNvSpPr>
          <p:nvPr>
            <p:ph sz="quarter" idx="11"/>
          </p:nvPr>
        </p:nvSpPr>
        <p:spPr>
          <a:xfrm>
            <a:off x="603017" y="914661"/>
            <a:ext cx="4086225" cy="2627204"/>
          </a:xfrm>
        </p:spPr>
        <p:txBody>
          <a:bodyPr/>
          <a:lstStyle/>
          <a:p>
            <a:r>
              <a:rPr lang="en-GB" dirty="0"/>
              <a:t>Complete Individual Development Plan on the </a:t>
            </a:r>
            <a:r>
              <a:rPr lang="en-GB" dirty="0" err="1"/>
              <a:t>iEnabler</a:t>
            </a:r>
            <a:r>
              <a:rPr lang="en-GB" dirty="0"/>
              <a:t> </a:t>
            </a:r>
          </a:p>
        </p:txBody>
      </p:sp>
      <p:pic>
        <p:nvPicPr>
          <p:cNvPr id="8" name="Picture 7">
            <a:extLst>
              <a:ext uri="{FF2B5EF4-FFF2-40B4-BE49-F238E27FC236}">
                <a16:creationId xmlns:a16="http://schemas.microsoft.com/office/drawing/2014/main" id="{FF3B6BF2-4B37-700C-97BA-6B2EFB03E5B7}"/>
              </a:ext>
            </a:extLst>
          </p:cNvPr>
          <p:cNvPicPr>
            <a:picLocks noChangeAspect="1"/>
          </p:cNvPicPr>
          <p:nvPr/>
        </p:nvPicPr>
        <p:blipFill>
          <a:blip r:embed="rId2"/>
          <a:stretch>
            <a:fillRect/>
          </a:stretch>
        </p:blipFill>
        <p:spPr>
          <a:xfrm>
            <a:off x="603017" y="1153003"/>
            <a:ext cx="6779639" cy="3297821"/>
          </a:xfrm>
          <a:prstGeom prst="rect">
            <a:avLst/>
          </a:prstGeom>
        </p:spPr>
      </p:pic>
      <p:sp>
        <p:nvSpPr>
          <p:cNvPr id="4" name="Title 4">
            <a:extLst>
              <a:ext uri="{FF2B5EF4-FFF2-40B4-BE49-F238E27FC236}">
                <a16:creationId xmlns:a16="http://schemas.microsoft.com/office/drawing/2014/main" id="{DA5DBE12-552F-A6D2-8DF1-F5081322ED8E}"/>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28261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FB8EA-C57A-85E5-C669-635F68921B2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A70F1FC-EEE5-D987-9280-E3EE7CF447A2}"/>
              </a:ext>
            </a:extLst>
          </p:cNvPr>
          <p:cNvSpPr>
            <a:spLocks noGrp="1"/>
          </p:cNvSpPr>
          <p:nvPr>
            <p:ph sz="quarter" idx="11"/>
          </p:nvPr>
        </p:nvSpPr>
        <p:spPr>
          <a:xfrm>
            <a:off x="640491" y="917622"/>
            <a:ext cx="4086225" cy="2627204"/>
          </a:xfrm>
        </p:spPr>
        <p:txBody>
          <a:bodyPr/>
          <a:lstStyle/>
          <a:p>
            <a:r>
              <a:rPr lang="en-GB" dirty="0"/>
              <a:t>Complete Individual Development Plan on the </a:t>
            </a:r>
            <a:r>
              <a:rPr lang="en-GB" dirty="0" err="1"/>
              <a:t>iEnabler</a:t>
            </a:r>
            <a:r>
              <a:rPr lang="en-GB" dirty="0"/>
              <a:t> </a:t>
            </a:r>
          </a:p>
        </p:txBody>
      </p:sp>
      <p:pic>
        <p:nvPicPr>
          <p:cNvPr id="3" name="Picture 2">
            <a:extLst>
              <a:ext uri="{FF2B5EF4-FFF2-40B4-BE49-F238E27FC236}">
                <a16:creationId xmlns:a16="http://schemas.microsoft.com/office/drawing/2014/main" id="{F6A453C0-AAE8-91B6-B63F-60F89C4CAA71}"/>
              </a:ext>
            </a:extLst>
          </p:cNvPr>
          <p:cNvPicPr>
            <a:picLocks noChangeAspect="1"/>
          </p:cNvPicPr>
          <p:nvPr/>
        </p:nvPicPr>
        <p:blipFill>
          <a:blip r:embed="rId2"/>
          <a:stretch>
            <a:fillRect/>
          </a:stretch>
        </p:blipFill>
        <p:spPr>
          <a:xfrm>
            <a:off x="640491" y="1132668"/>
            <a:ext cx="6821508" cy="3371875"/>
          </a:xfrm>
          <a:prstGeom prst="rect">
            <a:avLst/>
          </a:prstGeom>
        </p:spPr>
      </p:pic>
      <p:sp>
        <p:nvSpPr>
          <p:cNvPr id="6" name="Title 4">
            <a:extLst>
              <a:ext uri="{FF2B5EF4-FFF2-40B4-BE49-F238E27FC236}">
                <a16:creationId xmlns:a16="http://schemas.microsoft.com/office/drawing/2014/main" id="{B2DE8BBC-BB6B-1913-E5D6-6456A826B314}"/>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21772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2E4E-C693-DE8D-90A9-D71A3A88DCE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1BBA34-F25A-AFDC-7540-E780452C78B3}"/>
              </a:ext>
            </a:extLst>
          </p:cNvPr>
          <p:cNvSpPr>
            <a:spLocks noGrp="1"/>
          </p:cNvSpPr>
          <p:nvPr>
            <p:ph sz="quarter" idx="11"/>
          </p:nvPr>
        </p:nvSpPr>
        <p:spPr>
          <a:xfrm>
            <a:off x="797888" y="844792"/>
            <a:ext cx="4086225" cy="2627204"/>
          </a:xfrm>
        </p:spPr>
        <p:txBody>
          <a:bodyPr/>
          <a:lstStyle/>
          <a:p>
            <a:r>
              <a:rPr lang="en-GB" dirty="0"/>
              <a:t>Complete Individual Development Plan on the </a:t>
            </a:r>
            <a:r>
              <a:rPr lang="en-GB" dirty="0" err="1"/>
              <a:t>iEnabler</a:t>
            </a:r>
            <a:r>
              <a:rPr lang="en-GB" dirty="0"/>
              <a:t> </a:t>
            </a:r>
          </a:p>
        </p:txBody>
      </p:sp>
      <p:pic>
        <p:nvPicPr>
          <p:cNvPr id="8" name="Picture 7">
            <a:extLst>
              <a:ext uri="{FF2B5EF4-FFF2-40B4-BE49-F238E27FC236}">
                <a16:creationId xmlns:a16="http://schemas.microsoft.com/office/drawing/2014/main" id="{5191A681-770E-88E5-E636-527B63B54389}"/>
              </a:ext>
            </a:extLst>
          </p:cNvPr>
          <p:cNvPicPr>
            <a:picLocks noChangeAspect="1"/>
          </p:cNvPicPr>
          <p:nvPr/>
        </p:nvPicPr>
        <p:blipFill>
          <a:blip r:embed="rId2"/>
          <a:stretch>
            <a:fillRect/>
          </a:stretch>
        </p:blipFill>
        <p:spPr>
          <a:xfrm>
            <a:off x="797887" y="1028457"/>
            <a:ext cx="6554787" cy="3448826"/>
          </a:xfrm>
          <a:prstGeom prst="rect">
            <a:avLst/>
          </a:prstGeom>
        </p:spPr>
      </p:pic>
      <p:sp>
        <p:nvSpPr>
          <p:cNvPr id="4" name="Title 4">
            <a:extLst>
              <a:ext uri="{FF2B5EF4-FFF2-40B4-BE49-F238E27FC236}">
                <a16:creationId xmlns:a16="http://schemas.microsoft.com/office/drawing/2014/main" id="{F571E243-50C3-2DEE-AC29-E845C83F4149}"/>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21523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6E50-8880-C074-6801-458C2656E21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18D018-D2E0-63F7-3AF8-E0EB83310432}"/>
              </a:ext>
            </a:extLst>
          </p:cNvPr>
          <p:cNvSpPr>
            <a:spLocks noGrp="1"/>
          </p:cNvSpPr>
          <p:nvPr>
            <p:ph sz="quarter" idx="11"/>
          </p:nvPr>
        </p:nvSpPr>
        <p:spPr>
          <a:xfrm>
            <a:off x="610511" y="922445"/>
            <a:ext cx="4086225" cy="2627204"/>
          </a:xfrm>
        </p:spPr>
        <p:txBody>
          <a:bodyPr/>
          <a:lstStyle/>
          <a:p>
            <a:r>
              <a:rPr lang="en-GB" dirty="0"/>
              <a:t>Complete Individual Development Plan on the </a:t>
            </a:r>
            <a:r>
              <a:rPr lang="en-GB" dirty="0" err="1"/>
              <a:t>iEnabler</a:t>
            </a:r>
            <a:r>
              <a:rPr lang="en-GB" dirty="0"/>
              <a:t> </a:t>
            </a:r>
          </a:p>
        </p:txBody>
      </p:sp>
      <p:pic>
        <p:nvPicPr>
          <p:cNvPr id="3" name="Picture 2">
            <a:extLst>
              <a:ext uri="{FF2B5EF4-FFF2-40B4-BE49-F238E27FC236}">
                <a16:creationId xmlns:a16="http://schemas.microsoft.com/office/drawing/2014/main" id="{54AA3740-929B-D26D-FC65-A25095EE8A2E}"/>
              </a:ext>
            </a:extLst>
          </p:cNvPr>
          <p:cNvPicPr>
            <a:picLocks noChangeAspect="1"/>
          </p:cNvPicPr>
          <p:nvPr/>
        </p:nvPicPr>
        <p:blipFill>
          <a:blip r:embed="rId2"/>
          <a:stretch>
            <a:fillRect/>
          </a:stretch>
        </p:blipFill>
        <p:spPr>
          <a:xfrm>
            <a:off x="610511" y="1125902"/>
            <a:ext cx="6367410" cy="3358850"/>
          </a:xfrm>
          <a:prstGeom prst="rect">
            <a:avLst/>
          </a:prstGeom>
        </p:spPr>
      </p:pic>
      <p:sp>
        <p:nvSpPr>
          <p:cNvPr id="6" name="Title 4">
            <a:extLst>
              <a:ext uri="{FF2B5EF4-FFF2-40B4-BE49-F238E27FC236}">
                <a16:creationId xmlns:a16="http://schemas.microsoft.com/office/drawing/2014/main" id="{FC75F5AA-5E02-5892-B70B-125DE9B62867}"/>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150234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4AA2-3352-2EE8-FBEC-DBF2F22F410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2532B45-D756-2703-A227-39D805198903}"/>
              </a:ext>
            </a:extLst>
          </p:cNvPr>
          <p:cNvSpPr>
            <a:spLocks noGrp="1"/>
          </p:cNvSpPr>
          <p:nvPr>
            <p:ph sz="quarter" idx="11"/>
          </p:nvPr>
        </p:nvSpPr>
        <p:spPr>
          <a:xfrm>
            <a:off x="618007" y="958468"/>
            <a:ext cx="4086225" cy="2627204"/>
          </a:xfrm>
        </p:spPr>
        <p:txBody>
          <a:bodyPr/>
          <a:lstStyle/>
          <a:p>
            <a:r>
              <a:rPr lang="en-GB" dirty="0"/>
              <a:t>{PSDOP1-5/6} Query Assessment detail</a:t>
            </a:r>
          </a:p>
        </p:txBody>
      </p:sp>
      <p:pic>
        <p:nvPicPr>
          <p:cNvPr id="4" name="Picture 3">
            <a:extLst>
              <a:ext uri="{FF2B5EF4-FFF2-40B4-BE49-F238E27FC236}">
                <a16:creationId xmlns:a16="http://schemas.microsoft.com/office/drawing/2014/main" id="{68E712F2-D9DA-98C8-005C-25FBF70BAFAB}"/>
              </a:ext>
            </a:extLst>
          </p:cNvPr>
          <p:cNvPicPr>
            <a:picLocks noChangeAspect="1"/>
          </p:cNvPicPr>
          <p:nvPr/>
        </p:nvPicPr>
        <p:blipFill>
          <a:blip r:embed="rId2"/>
          <a:stretch>
            <a:fillRect/>
          </a:stretch>
        </p:blipFill>
        <p:spPr>
          <a:xfrm>
            <a:off x="618006" y="1183317"/>
            <a:ext cx="5280623" cy="3266790"/>
          </a:xfrm>
          <a:prstGeom prst="rect">
            <a:avLst/>
          </a:prstGeom>
        </p:spPr>
      </p:pic>
      <p:sp>
        <p:nvSpPr>
          <p:cNvPr id="6" name="Title 4">
            <a:extLst>
              <a:ext uri="{FF2B5EF4-FFF2-40B4-BE49-F238E27FC236}">
                <a16:creationId xmlns:a16="http://schemas.microsoft.com/office/drawing/2014/main" id="{E66FF138-B966-436C-7BD2-2DF905F6675A}"/>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165968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9F306-DA8C-0DBC-A714-D7C65897CA7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811F98-FDB5-20A0-3D7F-6407AF708CBD}"/>
              </a:ext>
            </a:extLst>
          </p:cNvPr>
          <p:cNvSpPr>
            <a:spLocks noGrp="1"/>
          </p:cNvSpPr>
          <p:nvPr>
            <p:ph sz="quarter" idx="11"/>
          </p:nvPr>
        </p:nvSpPr>
        <p:spPr>
          <a:xfrm>
            <a:off x="588026" y="953763"/>
            <a:ext cx="4086225" cy="2627204"/>
          </a:xfrm>
        </p:spPr>
        <p:txBody>
          <a:bodyPr/>
          <a:lstStyle/>
          <a:p>
            <a:r>
              <a:rPr lang="en-GB" dirty="0"/>
              <a:t>{PSDOP1-9} Query Outstanding Assessment detail</a:t>
            </a:r>
          </a:p>
        </p:txBody>
      </p:sp>
      <p:pic>
        <p:nvPicPr>
          <p:cNvPr id="3" name="Picture 2">
            <a:extLst>
              <a:ext uri="{FF2B5EF4-FFF2-40B4-BE49-F238E27FC236}">
                <a16:creationId xmlns:a16="http://schemas.microsoft.com/office/drawing/2014/main" id="{5528D823-B942-B92C-3BEC-1E4102157BC6}"/>
              </a:ext>
            </a:extLst>
          </p:cNvPr>
          <p:cNvPicPr>
            <a:picLocks noChangeAspect="1"/>
          </p:cNvPicPr>
          <p:nvPr/>
        </p:nvPicPr>
        <p:blipFill>
          <a:blip r:embed="rId2"/>
          <a:stretch>
            <a:fillRect/>
          </a:stretch>
        </p:blipFill>
        <p:spPr>
          <a:xfrm>
            <a:off x="588026" y="1120893"/>
            <a:ext cx="7548623" cy="1880315"/>
          </a:xfrm>
          <a:prstGeom prst="rect">
            <a:avLst/>
          </a:prstGeom>
        </p:spPr>
      </p:pic>
      <p:pic>
        <p:nvPicPr>
          <p:cNvPr id="8" name="Picture 7">
            <a:extLst>
              <a:ext uri="{FF2B5EF4-FFF2-40B4-BE49-F238E27FC236}">
                <a16:creationId xmlns:a16="http://schemas.microsoft.com/office/drawing/2014/main" id="{0C8C1D63-02D6-0232-E288-AC18C20B7B5A}"/>
              </a:ext>
            </a:extLst>
          </p:cNvPr>
          <p:cNvPicPr>
            <a:picLocks noChangeAspect="1"/>
          </p:cNvPicPr>
          <p:nvPr/>
        </p:nvPicPr>
        <p:blipFill>
          <a:blip r:embed="rId3"/>
          <a:stretch>
            <a:fillRect/>
          </a:stretch>
        </p:blipFill>
        <p:spPr>
          <a:xfrm>
            <a:off x="545257" y="3045716"/>
            <a:ext cx="7634159" cy="1070501"/>
          </a:xfrm>
          <a:prstGeom prst="rect">
            <a:avLst/>
          </a:prstGeom>
        </p:spPr>
      </p:pic>
      <p:sp>
        <p:nvSpPr>
          <p:cNvPr id="6" name="Title 4">
            <a:extLst>
              <a:ext uri="{FF2B5EF4-FFF2-40B4-BE49-F238E27FC236}">
                <a16:creationId xmlns:a16="http://schemas.microsoft.com/office/drawing/2014/main" id="{3B870C4D-08D5-47A8-EE9E-640D96F26843}"/>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8073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25809" y="1600890"/>
            <a:ext cx="5841999" cy="3780973"/>
          </a:xfrm>
        </p:spPr>
        <p:txBody>
          <a:bodyPr/>
          <a:lstStyle/>
          <a:p>
            <a:pPr marL="171450" indent="-171450">
              <a:lnSpc>
                <a:spcPct val="100000"/>
              </a:lnSpc>
              <a:buFont typeface="Wingdings" panose="05000000000000000000" pitchFamily="2" charset="2"/>
              <a:buChar char="§"/>
            </a:pPr>
            <a:r>
              <a:rPr lang="en-US" dirty="0"/>
              <a:t>Design principles</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Benefits of this system</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Processes  </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Prerequisites to Implement this Development</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Walkthrough high level Detail</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182E-9E12-4DD0-AE62-AA1D011FCAD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DA2BD2-06D3-7F57-8FBD-8BE35434B314}"/>
              </a:ext>
            </a:extLst>
          </p:cNvPr>
          <p:cNvSpPr>
            <a:spLocks noGrp="1"/>
          </p:cNvSpPr>
          <p:nvPr>
            <p:ph sz="quarter" idx="11"/>
          </p:nvPr>
        </p:nvSpPr>
        <p:spPr>
          <a:xfrm>
            <a:off x="401334" y="1073684"/>
            <a:ext cx="4086225" cy="2627204"/>
          </a:xfrm>
        </p:spPr>
        <p:txBody>
          <a:bodyPr/>
          <a:lstStyle/>
          <a:p>
            <a:r>
              <a:rPr lang="en-GB" dirty="0"/>
              <a:t>{PSDOP1-8} Extract Assessment detail</a:t>
            </a:r>
          </a:p>
        </p:txBody>
      </p:sp>
      <p:pic>
        <p:nvPicPr>
          <p:cNvPr id="4" name="Picture 3">
            <a:extLst>
              <a:ext uri="{FF2B5EF4-FFF2-40B4-BE49-F238E27FC236}">
                <a16:creationId xmlns:a16="http://schemas.microsoft.com/office/drawing/2014/main" id="{4365B45C-CBF0-BEA8-1DED-1858CC3F0207}"/>
              </a:ext>
            </a:extLst>
          </p:cNvPr>
          <p:cNvPicPr>
            <a:picLocks noChangeAspect="1"/>
          </p:cNvPicPr>
          <p:nvPr/>
        </p:nvPicPr>
        <p:blipFill>
          <a:blip r:embed="rId2"/>
          <a:stretch>
            <a:fillRect/>
          </a:stretch>
        </p:blipFill>
        <p:spPr>
          <a:xfrm>
            <a:off x="370669" y="1279293"/>
            <a:ext cx="8233780" cy="1354992"/>
          </a:xfrm>
          <a:prstGeom prst="rect">
            <a:avLst/>
          </a:prstGeom>
        </p:spPr>
      </p:pic>
      <p:sp>
        <p:nvSpPr>
          <p:cNvPr id="6" name="Title 4">
            <a:extLst>
              <a:ext uri="{FF2B5EF4-FFF2-40B4-BE49-F238E27FC236}">
                <a16:creationId xmlns:a16="http://schemas.microsoft.com/office/drawing/2014/main" id="{2C2852CA-9886-7096-448F-271A9FA4C3C2}"/>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31918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8218-4BB5-78DA-D572-528BEEE20A0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9A8B9BC-85B7-0640-5508-57FC6B97AA91}"/>
              </a:ext>
            </a:extLst>
          </p:cNvPr>
          <p:cNvSpPr>
            <a:spLocks noGrp="1"/>
          </p:cNvSpPr>
          <p:nvPr>
            <p:ph sz="quarter" idx="11"/>
          </p:nvPr>
        </p:nvSpPr>
        <p:spPr>
          <a:xfrm>
            <a:off x="300889" y="1186110"/>
            <a:ext cx="4086225" cy="2627204"/>
          </a:xfrm>
        </p:spPr>
        <p:txBody>
          <a:bodyPr/>
          <a:lstStyle/>
          <a:p>
            <a:r>
              <a:rPr lang="en-GB" dirty="0"/>
              <a:t>{PSDOP1-8} Extract Assessment detail</a:t>
            </a:r>
          </a:p>
        </p:txBody>
      </p:sp>
      <p:pic>
        <p:nvPicPr>
          <p:cNvPr id="3" name="Picture 2">
            <a:extLst>
              <a:ext uri="{FF2B5EF4-FFF2-40B4-BE49-F238E27FC236}">
                <a16:creationId xmlns:a16="http://schemas.microsoft.com/office/drawing/2014/main" id="{88B4B601-30AC-2D40-AAA1-AEA3FF33C199}"/>
              </a:ext>
            </a:extLst>
          </p:cNvPr>
          <p:cNvPicPr>
            <a:picLocks noChangeAspect="1"/>
          </p:cNvPicPr>
          <p:nvPr/>
        </p:nvPicPr>
        <p:blipFill>
          <a:blip r:embed="rId2"/>
          <a:stretch>
            <a:fillRect/>
          </a:stretch>
        </p:blipFill>
        <p:spPr>
          <a:xfrm>
            <a:off x="300889" y="1501755"/>
            <a:ext cx="8530488" cy="2425667"/>
          </a:xfrm>
          <a:prstGeom prst="rect">
            <a:avLst/>
          </a:prstGeom>
        </p:spPr>
      </p:pic>
      <p:sp>
        <p:nvSpPr>
          <p:cNvPr id="6" name="Title 4">
            <a:extLst>
              <a:ext uri="{FF2B5EF4-FFF2-40B4-BE49-F238E27FC236}">
                <a16:creationId xmlns:a16="http://schemas.microsoft.com/office/drawing/2014/main" id="{432ECEFB-1A0D-BBFB-8854-33C984F90BCD}"/>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Data Collection Process</a:t>
            </a:r>
            <a:r>
              <a:rPr kumimoji="0" lang="en-GB" b="1" i="0" u="none" strike="noStrike" kern="1200" cap="none" spc="0" normalizeH="0" baseline="0" noProof="0" dirty="0">
                <a:ln>
                  <a:noFill/>
                </a:ln>
                <a:solidFill>
                  <a:srgbClr val="FFFFFF"/>
                </a:solidFill>
                <a:effectLst/>
                <a:uLnTx/>
                <a:uFillTx/>
                <a:latin typeface="Calibri"/>
                <a:ea typeface="+mj-ea"/>
                <a:cs typeface="+mj-cs"/>
              </a:rPr>
              <a:t>development</a:t>
            </a:r>
            <a:endParaRPr lang="en-GB" dirty="0"/>
          </a:p>
        </p:txBody>
      </p:sp>
    </p:spTree>
    <p:extLst>
      <p:ext uri="{BB962C8B-B14F-4D97-AF65-F5344CB8AC3E}">
        <p14:creationId xmlns:p14="http://schemas.microsoft.com/office/powerpoint/2010/main" val="17837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B2CCD-B1D6-10D2-F863-FD0A64847A1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A7AC6AB-0575-C583-28E8-C12EE024DBF4}"/>
              </a:ext>
            </a:extLst>
          </p:cNvPr>
          <p:cNvSpPr>
            <a:spLocks noGrp="1"/>
          </p:cNvSpPr>
          <p:nvPr>
            <p:ph sz="quarter" idx="11"/>
          </p:nvPr>
        </p:nvSpPr>
        <p:spPr>
          <a:xfrm>
            <a:off x="662977" y="844792"/>
            <a:ext cx="4086225" cy="2627204"/>
          </a:xfrm>
        </p:spPr>
        <p:txBody>
          <a:bodyPr/>
          <a:lstStyle/>
          <a:p>
            <a:r>
              <a:rPr lang="en-GB" dirty="0"/>
              <a:t>{</a:t>
            </a:r>
            <a:r>
              <a:rPr lang="en-GB" dirty="0" err="1"/>
              <a:t>iEnabler</a:t>
            </a:r>
            <a:r>
              <a:rPr lang="en-GB" dirty="0"/>
              <a:t> Application}</a:t>
            </a:r>
          </a:p>
        </p:txBody>
      </p:sp>
      <p:pic>
        <p:nvPicPr>
          <p:cNvPr id="8" name="Picture 7">
            <a:extLst>
              <a:ext uri="{FF2B5EF4-FFF2-40B4-BE49-F238E27FC236}">
                <a16:creationId xmlns:a16="http://schemas.microsoft.com/office/drawing/2014/main" id="{E53027F0-1D7F-D19A-2E1A-9B0C940B69DA}"/>
              </a:ext>
            </a:extLst>
          </p:cNvPr>
          <p:cNvPicPr>
            <a:picLocks noChangeAspect="1"/>
          </p:cNvPicPr>
          <p:nvPr/>
        </p:nvPicPr>
        <p:blipFill>
          <a:blip r:embed="rId2"/>
          <a:stretch>
            <a:fillRect/>
          </a:stretch>
        </p:blipFill>
        <p:spPr>
          <a:xfrm>
            <a:off x="662977" y="1048649"/>
            <a:ext cx="6787135" cy="3335693"/>
          </a:xfrm>
          <a:prstGeom prst="rect">
            <a:avLst/>
          </a:prstGeom>
        </p:spPr>
      </p:pic>
      <p:sp>
        <p:nvSpPr>
          <p:cNvPr id="4" name="Title 4">
            <a:extLst>
              <a:ext uri="{FF2B5EF4-FFF2-40B4-BE49-F238E27FC236}">
                <a16:creationId xmlns:a16="http://schemas.microsoft.com/office/drawing/2014/main" id="{6863D2C1-337C-2889-FC75-C667CB388A44}"/>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31055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2CBAD-B459-A40B-BC8F-2828CEAC3FC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D940C8C-905E-95E8-E81C-6C6C1415D20D}"/>
              </a:ext>
            </a:extLst>
          </p:cNvPr>
          <p:cNvSpPr>
            <a:spLocks noGrp="1"/>
          </p:cNvSpPr>
          <p:nvPr>
            <p:ph sz="quarter" idx="11"/>
          </p:nvPr>
        </p:nvSpPr>
        <p:spPr>
          <a:xfrm>
            <a:off x="797888" y="1006228"/>
            <a:ext cx="4086225" cy="2627204"/>
          </a:xfrm>
        </p:spPr>
        <p:txBody>
          <a:bodyPr/>
          <a:lstStyle/>
          <a:p>
            <a:r>
              <a:rPr lang="en-GB" dirty="0"/>
              <a:t>{</a:t>
            </a:r>
            <a:r>
              <a:rPr lang="en-GB" dirty="0" err="1"/>
              <a:t>iEnabler</a:t>
            </a:r>
            <a:r>
              <a:rPr lang="en-GB" dirty="0"/>
              <a:t> Application}</a:t>
            </a:r>
          </a:p>
        </p:txBody>
      </p:sp>
      <p:pic>
        <p:nvPicPr>
          <p:cNvPr id="6" name="Picture 5">
            <a:extLst>
              <a:ext uri="{FF2B5EF4-FFF2-40B4-BE49-F238E27FC236}">
                <a16:creationId xmlns:a16="http://schemas.microsoft.com/office/drawing/2014/main" id="{3FA4C6D3-C05E-2F32-5E34-1177270FACAE}"/>
              </a:ext>
            </a:extLst>
          </p:cNvPr>
          <p:cNvPicPr>
            <a:picLocks noChangeAspect="1"/>
          </p:cNvPicPr>
          <p:nvPr/>
        </p:nvPicPr>
        <p:blipFill>
          <a:blip r:embed="rId2"/>
          <a:stretch>
            <a:fillRect/>
          </a:stretch>
        </p:blipFill>
        <p:spPr>
          <a:xfrm>
            <a:off x="797888" y="1411891"/>
            <a:ext cx="4905869" cy="2373807"/>
          </a:xfrm>
          <a:prstGeom prst="rect">
            <a:avLst/>
          </a:prstGeom>
        </p:spPr>
      </p:pic>
      <p:sp>
        <p:nvSpPr>
          <p:cNvPr id="10" name="Title 4">
            <a:extLst>
              <a:ext uri="{FF2B5EF4-FFF2-40B4-BE49-F238E27FC236}">
                <a16:creationId xmlns:a16="http://schemas.microsoft.com/office/drawing/2014/main" id="{170AEE27-E4B1-E90A-9994-9B56B479D1C7}"/>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39106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76F7-0DE4-B12F-7FC9-DC0080C1449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CBA402F-8356-4D4E-DEC2-2F7ACBB03846}"/>
              </a:ext>
            </a:extLst>
          </p:cNvPr>
          <p:cNvSpPr>
            <a:spLocks noGrp="1"/>
          </p:cNvSpPr>
          <p:nvPr>
            <p:ph sz="quarter" idx="11"/>
          </p:nvPr>
        </p:nvSpPr>
        <p:spPr>
          <a:xfrm>
            <a:off x="535560" y="928754"/>
            <a:ext cx="4086225" cy="2627204"/>
          </a:xfrm>
        </p:spPr>
        <p:txBody>
          <a:bodyPr/>
          <a:lstStyle/>
          <a:p>
            <a:r>
              <a:rPr lang="en-GB" dirty="0"/>
              <a:t>HR to capture the course details {PSDOP-5} </a:t>
            </a:r>
          </a:p>
        </p:txBody>
      </p:sp>
      <p:pic>
        <p:nvPicPr>
          <p:cNvPr id="3" name="Picture 2">
            <a:extLst>
              <a:ext uri="{FF2B5EF4-FFF2-40B4-BE49-F238E27FC236}">
                <a16:creationId xmlns:a16="http://schemas.microsoft.com/office/drawing/2014/main" id="{36B3AA4F-13D3-EC0B-D415-81DC2B499091}"/>
              </a:ext>
            </a:extLst>
          </p:cNvPr>
          <p:cNvPicPr>
            <a:picLocks noChangeAspect="1"/>
          </p:cNvPicPr>
          <p:nvPr/>
        </p:nvPicPr>
        <p:blipFill>
          <a:blip r:embed="rId2"/>
          <a:stretch>
            <a:fillRect/>
          </a:stretch>
        </p:blipFill>
        <p:spPr>
          <a:xfrm>
            <a:off x="535560" y="1084241"/>
            <a:ext cx="5542951" cy="3390037"/>
          </a:xfrm>
          <a:prstGeom prst="rect">
            <a:avLst/>
          </a:prstGeom>
        </p:spPr>
      </p:pic>
      <p:sp>
        <p:nvSpPr>
          <p:cNvPr id="10" name="Title 4">
            <a:extLst>
              <a:ext uri="{FF2B5EF4-FFF2-40B4-BE49-F238E27FC236}">
                <a16:creationId xmlns:a16="http://schemas.microsoft.com/office/drawing/2014/main" id="{344B405C-F47F-E4AC-6CEF-0B38C883EFD2}"/>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33733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72EE-7A5A-120D-F614-F6D84F73AB2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46831BA-514B-D578-337A-E54CF9DB7612}"/>
              </a:ext>
            </a:extLst>
          </p:cNvPr>
          <p:cNvSpPr>
            <a:spLocks noGrp="1"/>
          </p:cNvSpPr>
          <p:nvPr>
            <p:ph sz="quarter" idx="11"/>
          </p:nvPr>
        </p:nvSpPr>
        <p:spPr>
          <a:xfrm>
            <a:off x="902820" y="929971"/>
            <a:ext cx="4086225" cy="2627204"/>
          </a:xfrm>
        </p:spPr>
        <p:txBody>
          <a:bodyPr/>
          <a:lstStyle/>
          <a:p>
            <a:r>
              <a:rPr lang="en-GB" dirty="0"/>
              <a:t>HR to schedule the course {PSDOP-6}</a:t>
            </a:r>
          </a:p>
        </p:txBody>
      </p:sp>
      <p:pic>
        <p:nvPicPr>
          <p:cNvPr id="4" name="Picture 3">
            <a:extLst>
              <a:ext uri="{FF2B5EF4-FFF2-40B4-BE49-F238E27FC236}">
                <a16:creationId xmlns:a16="http://schemas.microsoft.com/office/drawing/2014/main" id="{5C41BAF5-FDEB-667E-EE66-E2534D7D51DE}"/>
              </a:ext>
            </a:extLst>
          </p:cNvPr>
          <p:cNvPicPr>
            <a:picLocks noChangeAspect="1"/>
          </p:cNvPicPr>
          <p:nvPr/>
        </p:nvPicPr>
        <p:blipFill>
          <a:blip r:embed="rId2"/>
          <a:stretch>
            <a:fillRect/>
          </a:stretch>
        </p:blipFill>
        <p:spPr>
          <a:xfrm>
            <a:off x="902820" y="1106350"/>
            <a:ext cx="5048276" cy="3327386"/>
          </a:xfrm>
          <a:prstGeom prst="rect">
            <a:avLst/>
          </a:prstGeom>
        </p:spPr>
      </p:pic>
      <p:sp>
        <p:nvSpPr>
          <p:cNvPr id="6" name="Title 4">
            <a:extLst>
              <a:ext uri="{FF2B5EF4-FFF2-40B4-BE49-F238E27FC236}">
                <a16:creationId xmlns:a16="http://schemas.microsoft.com/office/drawing/2014/main" id="{C5B7FCE5-8DBB-CBA8-29F6-627266737FAC}"/>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299180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F0CBF-7FC4-210A-A485-7DD34DA934B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1E44668-3F59-EEAA-9AD4-189CC443D8B7}"/>
              </a:ext>
            </a:extLst>
          </p:cNvPr>
          <p:cNvSpPr>
            <a:spLocks noGrp="1"/>
          </p:cNvSpPr>
          <p:nvPr>
            <p:ph sz="quarter" idx="11"/>
          </p:nvPr>
        </p:nvSpPr>
        <p:spPr>
          <a:xfrm>
            <a:off x="737927" y="952435"/>
            <a:ext cx="4086225" cy="2627204"/>
          </a:xfrm>
        </p:spPr>
        <p:txBody>
          <a:bodyPr/>
          <a:lstStyle/>
          <a:p>
            <a:r>
              <a:rPr lang="en-GB" dirty="0"/>
              <a:t>HR to book personnel on the course {PSDOP-8}</a:t>
            </a:r>
          </a:p>
        </p:txBody>
      </p:sp>
      <p:pic>
        <p:nvPicPr>
          <p:cNvPr id="8" name="Picture 7">
            <a:extLst>
              <a:ext uri="{FF2B5EF4-FFF2-40B4-BE49-F238E27FC236}">
                <a16:creationId xmlns:a16="http://schemas.microsoft.com/office/drawing/2014/main" id="{012D53AD-141F-C7B7-179B-B305FDBC11A6}"/>
              </a:ext>
            </a:extLst>
          </p:cNvPr>
          <p:cNvPicPr>
            <a:picLocks noChangeAspect="1"/>
          </p:cNvPicPr>
          <p:nvPr/>
        </p:nvPicPr>
        <p:blipFill>
          <a:blip r:embed="rId2"/>
          <a:stretch>
            <a:fillRect/>
          </a:stretch>
        </p:blipFill>
        <p:spPr>
          <a:xfrm>
            <a:off x="737927" y="1114246"/>
            <a:ext cx="5220662" cy="3206757"/>
          </a:xfrm>
          <a:prstGeom prst="rect">
            <a:avLst/>
          </a:prstGeom>
        </p:spPr>
      </p:pic>
      <p:sp>
        <p:nvSpPr>
          <p:cNvPr id="4" name="Title 4">
            <a:extLst>
              <a:ext uri="{FF2B5EF4-FFF2-40B4-BE49-F238E27FC236}">
                <a16:creationId xmlns:a16="http://schemas.microsoft.com/office/drawing/2014/main" id="{375EC0C2-B525-076E-CF34-5A8D84D7DD64}"/>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31949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FE035-7AD4-CED4-BFE9-63F311D7FDB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EA9B43-F4C8-B824-B1A3-4B930E52101F}"/>
              </a:ext>
            </a:extLst>
          </p:cNvPr>
          <p:cNvSpPr>
            <a:spLocks noGrp="1"/>
          </p:cNvSpPr>
          <p:nvPr>
            <p:ph sz="quarter" idx="11"/>
          </p:nvPr>
        </p:nvSpPr>
        <p:spPr>
          <a:xfrm>
            <a:off x="745423" y="844792"/>
            <a:ext cx="4086225" cy="2627204"/>
          </a:xfrm>
        </p:spPr>
        <p:txBody>
          <a:bodyPr/>
          <a:lstStyle/>
          <a:p>
            <a:r>
              <a:rPr lang="en-GB" dirty="0"/>
              <a:t>HR to book personnel on the course</a:t>
            </a:r>
          </a:p>
        </p:txBody>
      </p:sp>
      <p:pic>
        <p:nvPicPr>
          <p:cNvPr id="3" name="Picture 2">
            <a:extLst>
              <a:ext uri="{FF2B5EF4-FFF2-40B4-BE49-F238E27FC236}">
                <a16:creationId xmlns:a16="http://schemas.microsoft.com/office/drawing/2014/main" id="{1244D00F-A9AB-01A3-71F2-BEB4AA955986}"/>
              </a:ext>
            </a:extLst>
          </p:cNvPr>
          <p:cNvPicPr>
            <a:picLocks noChangeAspect="1"/>
          </p:cNvPicPr>
          <p:nvPr/>
        </p:nvPicPr>
        <p:blipFill>
          <a:blip r:embed="rId2"/>
          <a:stretch>
            <a:fillRect/>
          </a:stretch>
        </p:blipFill>
        <p:spPr>
          <a:xfrm>
            <a:off x="745423" y="1026586"/>
            <a:ext cx="5580426" cy="3430272"/>
          </a:xfrm>
          <a:prstGeom prst="rect">
            <a:avLst/>
          </a:prstGeom>
        </p:spPr>
      </p:pic>
      <p:sp>
        <p:nvSpPr>
          <p:cNvPr id="6" name="Title 4">
            <a:extLst>
              <a:ext uri="{FF2B5EF4-FFF2-40B4-BE49-F238E27FC236}">
                <a16:creationId xmlns:a16="http://schemas.microsoft.com/office/drawing/2014/main" id="{23F82248-A67D-C8E3-99D3-93C2BD2BB4A7}"/>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15372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9511D-7989-F991-1102-7A09A9AE9DB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B2376EE-9A43-4905-D38A-2F498118E39D}"/>
              </a:ext>
            </a:extLst>
          </p:cNvPr>
          <p:cNvSpPr>
            <a:spLocks noGrp="1"/>
          </p:cNvSpPr>
          <p:nvPr>
            <p:ph sz="quarter" idx="11"/>
          </p:nvPr>
        </p:nvSpPr>
        <p:spPr>
          <a:xfrm>
            <a:off x="655482" y="781376"/>
            <a:ext cx="4086225" cy="2627204"/>
          </a:xfrm>
        </p:spPr>
        <p:txBody>
          <a:bodyPr/>
          <a:lstStyle/>
          <a:p>
            <a:r>
              <a:rPr lang="en-GB" dirty="0"/>
              <a:t>HR to book personnel on the course quick Booking {PSDOP-20}</a:t>
            </a:r>
          </a:p>
        </p:txBody>
      </p:sp>
      <p:pic>
        <p:nvPicPr>
          <p:cNvPr id="6" name="Picture 5">
            <a:extLst>
              <a:ext uri="{FF2B5EF4-FFF2-40B4-BE49-F238E27FC236}">
                <a16:creationId xmlns:a16="http://schemas.microsoft.com/office/drawing/2014/main" id="{01CB2921-09FD-9CDB-66DB-A4D0C08B1D9C}"/>
              </a:ext>
            </a:extLst>
          </p:cNvPr>
          <p:cNvPicPr>
            <a:picLocks noChangeAspect="1"/>
          </p:cNvPicPr>
          <p:nvPr/>
        </p:nvPicPr>
        <p:blipFill>
          <a:blip r:embed="rId2"/>
          <a:stretch>
            <a:fillRect/>
          </a:stretch>
        </p:blipFill>
        <p:spPr>
          <a:xfrm>
            <a:off x="655482" y="1001653"/>
            <a:ext cx="5664132" cy="3494538"/>
          </a:xfrm>
          <a:prstGeom prst="rect">
            <a:avLst/>
          </a:prstGeom>
        </p:spPr>
      </p:pic>
      <p:sp>
        <p:nvSpPr>
          <p:cNvPr id="4" name="Title 4">
            <a:extLst>
              <a:ext uri="{FF2B5EF4-FFF2-40B4-BE49-F238E27FC236}">
                <a16:creationId xmlns:a16="http://schemas.microsoft.com/office/drawing/2014/main" id="{F4CCA539-6A12-3AF8-8789-B23DD3BB2688}"/>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20019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B437-73B7-DA51-3795-A3971BC0226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AACF0B-04F3-6BD7-B3F3-174BDAA6E7CD}"/>
              </a:ext>
            </a:extLst>
          </p:cNvPr>
          <p:cNvSpPr>
            <a:spLocks noGrp="1"/>
          </p:cNvSpPr>
          <p:nvPr>
            <p:ph sz="quarter" idx="11"/>
          </p:nvPr>
        </p:nvSpPr>
        <p:spPr>
          <a:xfrm>
            <a:off x="468104" y="1093773"/>
            <a:ext cx="4086225" cy="2627204"/>
          </a:xfrm>
        </p:spPr>
        <p:txBody>
          <a:bodyPr/>
          <a:lstStyle/>
          <a:p>
            <a:r>
              <a:rPr lang="en-GB" dirty="0"/>
              <a:t>HR to book personnel on the Quick Course Booking {PSDOP-20}</a:t>
            </a:r>
          </a:p>
        </p:txBody>
      </p:sp>
      <p:pic>
        <p:nvPicPr>
          <p:cNvPr id="4" name="Picture 3">
            <a:extLst>
              <a:ext uri="{FF2B5EF4-FFF2-40B4-BE49-F238E27FC236}">
                <a16:creationId xmlns:a16="http://schemas.microsoft.com/office/drawing/2014/main" id="{F7D46B1B-789B-6475-FF21-ED1D1A21A7CC}"/>
              </a:ext>
            </a:extLst>
          </p:cNvPr>
          <p:cNvPicPr>
            <a:picLocks noChangeAspect="1"/>
          </p:cNvPicPr>
          <p:nvPr/>
        </p:nvPicPr>
        <p:blipFill>
          <a:blip r:embed="rId2"/>
          <a:stretch>
            <a:fillRect/>
          </a:stretch>
        </p:blipFill>
        <p:spPr>
          <a:xfrm>
            <a:off x="468104" y="1317485"/>
            <a:ext cx="3987131" cy="2513289"/>
          </a:xfrm>
          <a:prstGeom prst="rect">
            <a:avLst/>
          </a:prstGeom>
        </p:spPr>
      </p:pic>
      <p:pic>
        <p:nvPicPr>
          <p:cNvPr id="8" name="Picture 7">
            <a:extLst>
              <a:ext uri="{FF2B5EF4-FFF2-40B4-BE49-F238E27FC236}">
                <a16:creationId xmlns:a16="http://schemas.microsoft.com/office/drawing/2014/main" id="{BF1801DF-6F8D-26CF-D298-A8B89336CFDB}"/>
              </a:ext>
            </a:extLst>
          </p:cNvPr>
          <p:cNvPicPr>
            <a:picLocks noChangeAspect="1"/>
          </p:cNvPicPr>
          <p:nvPr/>
        </p:nvPicPr>
        <p:blipFill>
          <a:blip r:embed="rId3"/>
          <a:stretch>
            <a:fillRect/>
          </a:stretch>
        </p:blipFill>
        <p:spPr>
          <a:xfrm>
            <a:off x="4734510" y="1374699"/>
            <a:ext cx="3641403" cy="2398863"/>
          </a:xfrm>
          <a:prstGeom prst="rect">
            <a:avLst/>
          </a:prstGeom>
        </p:spPr>
      </p:pic>
      <p:sp>
        <p:nvSpPr>
          <p:cNvPr id="6" name="Title 4">
            <a:extLst>
              <a:ext uri="{FF2B5EF4-FFF2-40B4-BE49-F238E27FC236}">
                <a16:creationId xmlns:a16="http://schemas.microsoft.com/office/drawing/2014/main" id="{467BDD9D-DCC5-4D04-A771-7E7D8E140058}"/>
              </a:ext>
            </a:extLst>
          </p:cNvPr>
          <p:cNvSpPr>
            <a:spLocks noGrp="1"/>
          </p:cNvSpPr>
          <p:nvPr>
            <p:ph type="title"/>
          </p:nvPr>
        </p:nvSpPr>
        <p:spPr>
          <a:xfrm>
            <a:off x="370669" y="3637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a:t>
            </a:r>
            <a:r>
              <a:rPr kumimoji="0" lang="en-GB" b="1" i="0" u="none" strike="noStrike" kern="1200" cap="none" spc="0" normalizeH="0" baseline="0" noProof="0" dirty="0">
                <a:ln>
                  <a:noFill/>
                </a:ln>
                <a:effectLst/>
                <a:uLnTx/>
                <a:uFillTx/>
                <a:latin typeface="Calibri"/>
                <a:ea typeface="+mj-ea"/>
                <a:cs typeface="+mj-cs"/>
              </a:rPr>
              <a:t>high level detail</a:t>
            </a:r>
            <a:r>
              <a:rPr lang="en-GB" dirty="0">
                <a:latin typeface="Calibri"/>
              </a:rPr>
              <a:t> – </a:t>
            </a:r>
            <a:r>
              <a:rPr lang="en-GB" sz="1800" b="1" i="0" u="none" strike="noStrike" dirty="0">
                <a:solidFill>
                  <a:srgbClr val="00AEEF"/>
                </a:solidFill>
                <a:effectLst/>
                <a:latin typeface="Calibri" panose="020F0502020204030204" pitchFamily="34" charset="0"/>
              </a:rPr>
              <a:t>Request an Ad hoc Course</a:t>
            </a:r>
            <a:endParaRPr lang="en-GB" dirty="0"/>
          </a:p>
        </p:txBody>
      </p:sp>
    </p:spTree>
    <p:extLst>
      <p:ext uri="{BB962C8B-B14F-4D97-AF65-F5344CB8AC3E}">
        <p14:creationId xmlns:p14="http://schemas.microsoft.com/office/powerpoint/2010/main" val="288387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Design principles</a:t>
            </a:r>
          </a:p>
        </p:txBody>
      </p:sp>
    </p:spTree>
    <p:extLst>
      <p:ext uri="{BB962C8B-B14F-4D97-AF65-F5344CB8AC3E}">
        <p14:creationId xmlns:p14="http://schemas.microsoft.com/office/powerpoint/2010/main" val="286922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2D1C-CED0-C782-0B99-A228E8F2D56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D7501B-0412-690D-F737-1159B62F4708}"/>
              </a:ext>
            </a:extLst>
          </p:cNvPr>
          <p:cNvSpPr>
            <a:spLocks noGrp="1"/>
          </p:cNvSpPr>
          <p:nvPr>
            <p:ph sz="quarter" idx="11"/>
          </p:nvPr>
        </p:nvSpPr>
        <p:spPr>
          <a:xfrm>
            <a:off x="363474" y="1028714"/>
            <a:ext cx="4086225" cy="2627204"/>
          </a:xfrm>
        </p:spPr>
        <p:txBody>
          <a:bodyPr/>
          <a:lstStyle/>
          <a:p>
            <a:r>
              <a:rPr lang="en-GB" dirty="0"/>
              <a:t>HR to send email notification to personnel Regarding available courses </a:t>
            </a:r>
          </a:p>
        </p:txBody>
      </p:sp>
      <p:sp>
        <p:nvSpPr>
          <p:cNvPr id="5" name="Title 4">
            <a:extLst>
              <a:ext uri="{FF2B5EF4-FFF2-40B4-BE49-F238E27FC236}">
                <a16:creationId xmlns:a16="http://schemas.microsoft.com/office/drawing/2014/main" id="{0849F60F-33CE-1F20-E2D7-17119290C058}"/>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pic>
        <p:nvPicPr>
          <p:cNvPr id="11" name="Picture 10">
            <a:extLst>
              <a:ext uri="{FF2B5EF4-FFF2-40B4-BE49-F238E27FC236}">
                <a16:creationId xmlns:a16="http://schemas.microsoft.com/office/drawing/2014/main" id="{69AC0D60-86C1-0297-49B1-5051D6F6DD29}"/>
              </a:ext>
            </a:extLst>
          </p:cNvPr>
          <p:cNvPicPr>
            <a:picLocks noChangeAspect="1"/>
          </p:cNvPicPr>
          <p:nvPr/>
        </p:nvPicPr>
        <p:blipFill>
          <a:blip r:embed="rId2"/>
          <a:stretch>
            <a:fillRect/>
          </a:stretch>
        </p:blipFill>
        <p:spPr>
          <a:xfrm>
            <a:off x="305594" y="1383063"/>
            <a:ext cx="8117072" cy="2986570"/>
          </a:xfrm>
          <a:prstGeom prst="rect">
            <a:avLst/>
          </a:prstGeom>
        </p:spPr>
      </p:pic>
    </p:spTree>
    <p:extLst>
      <p:ext uri="{BB962C8B-B14F-4D97-AF65-F5344CB8AC3E}">
        <p14:creationId xmlns:p14="http://schemas.microsoft.com/office/powerpoint/2010/main" val="364345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BAE3-9F10-DE8C-2336-0792CF5FEDF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ACF4AF7-917B-6A49-E255-5F5A61B5180C}"/>
              </a:ext>
            </a:extLst>
          </p:cNvPr>
          <p:cNvSpPr>
            <a:spLocks noGrp="1"/>
          </p:cNvSpPr>
          <p:nvPr>
            <p:ph sz="quarter" idx="11"/>
          </p:nvPr>
        </p:nvSpPr>
        <p:spPr>
          <a:xfrm>
            <a:off x="635378" y="901297"/>
            <a:ext cx="4086225" cy="2627204"/>
          </a:xfrm>
        </p:spPr>
        <p:txBody>
          <a:bodyPr/>
          <a:lstStyle/>
          <a:p>
            <a:r>
              <a:rPr lang="en-GB" dirty="0"/>
              <a:t>Personnel can now apply for courses</a:t>
            </a:r>
          </a:p>
        </p:txBody>
      </p:sp>
      <p:pic>
        <p:nvPicPr>
          <p:cNvPr id="3" name="Picture 2">
            <a:extLst>
              <a:ext uri="{FF2B5EF4-FFF2-40B4-BE49-F238E27FC236}">
                <a16:creationId xmlns:a16="http://schemas.microsoft.com/office/drawing/2014/main" id="{01A4B432-E673-93AC-C771-76B302D0D49E}"/>
              </a:ext>
            </a:extLst>
          </p:cNvPr>
          <p:cNvPicPr>
            <a:picLocks noChangeAspect="1"/>
          </p:cNvPicPr>
          <p:nvPr/>
        </p:nvPicPr>
        <p:blipFill>
          <a:blip r:embed="rId2"/>
          <a:stretch>
            <a:fillRect/>
          </a:stretch>
        </p:blipFill>
        <p:spPr>
          <a:xfrm>
            <a:off x="635378" y="1070406"/>
            <a:ext cx="6462465" cy="3312972"/>
          </a:xfrm>
          <a:prstGeom prst="rect">
            <a:avLst/>
          </a:prstGeom>
        </p:spPr>
      </p:pic>
      <p:sp>
        <p:nvSpPr>
          <p:cNvPr id="6" name="Title 4">
            <a:extLst>
              <a:ext uri="{FF2B5EF4-FFF2-40B4-BE49-F238E27FC236}">
                <a16:creationId xmlns:a16="http://schemas.microsoft.com/office/drawing/2014/main" id="{14B80574-C2A4-81CF-6495-03C2F54D7D58}"/>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394678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58D15-0EF8-1F01-26B2-1B743870A15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43ECF3-3929-DBC8-4707-4690806DE59E}"/>
              </a:ext>
            </a:extLst>
          </p:cNvPr>
          <p:cNvSpPr>
            <a:spLocks noGrp="1"/>
          </p:cNvSpPr>
          <p:nvPr>
            <p:ph sz="quarter" idx="11"/>
          </p:nvPr>
        </p:nvSpPr>
        <p:spPr>
          <a:xfrm>
            <a:off x="305594" y="1163625"/>
            <a:ext cx="4086225" cy="2627204"/>
          </a:xfrm>
        </p:spPr>
        <p:txBody>
          <a:bodyPr/>
          <a:lstStyle/>
          <a:p>
            <a:r>
              <a:rPr lang="en-GB" dirty="0"/>
              <a:t>Personnel can now apply for courses</a:t>
            </a:r>
          </a:p>
        </p:txBody>
      </p:sp>
      <p:pic>
        <p:nvPicPr>
          <p:cNvPr id="4" name="Picture 3">
            <a:extLst>
              <a:ext uri="{FF2B5EF4-FFF2-40B4-BE49-F238E27FC236}">
                <a16:creationId xmlns:a16="http://schemas.microsoft.com/office/drawing/2014/main" id="{8CDCA075-D02D-BBE6-2B24-9FBF55BB14E3}"/>
              </a:ext>
            </a:extLst>
          </p:cNvPr>
          <p:cNvPicPr>
            <a:picLocks noChangeAspect="1"/>
          </p:cNvPicPr>
          <p:nvPr/>
        </p:nvPicPr>
        <p:blipFill>
          <a:blip r:embed="rId2"/>
          <a:stretch>
            <a:fillRect/>
          </a:stretch>
        </p:blipFill>
        <p:spPr>
          <a:xfrm>
            <a:off x="305594" y="1438592"/>
            <a:ext cx="8660483" cy="1557939"/>
          </a:xfrm>
          <a:prstGeom prst="rect">
            <a:avLst/>
          </a:prstGeom>
        </p:spPr>
      </p:pic>
      <p:sp>
        <p:nvSpPr>
          <p:cNvPr id="6" name="Title 4">
            <a:extLst>
              <a:ext uri="{FF2B5EF4-FFF2-40B4-BE49-F238E27FC236}">
                <a16:creationId xmlns:a16="http://schemas.microsoft.com/office/drawing/2014/main" id="{F053CB69-D26B-43DD-0FFB-8CEB93EA8895}"/>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34528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9F4E2-B8D6-195C-28F0-61490CFD175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8FF72D7-2B2F-B56B-9679-DB4E48C2982D}"/>
              </a:ext>
            </a:extLst>
          </p:cNvPr>
          <p:cNvSpPr>
            <a:spLocks noGrp="1"/>
          </p:cNvSpPr>
          <p:nvPr>
            <p:ph sz="quarter" idx="11"/>
          </p:nvPr>
        </p:nvSpPr>
        <p:spPr>
          <a:xfrm>
            <a:off x="305594" y="1103665"/>
            <a:ext cx="4086225" cy="2627204"/>
          </a:xfrm>
        </p:spPr>
        <p:txBody>
          <a:bodyPr/>
          <a:lstStyle/>
          <a:p>
            <a:r>
              <a:rPr lang="en-GB" dirty="0"/>
              <a:t>Personnel can now apply for courses</a:t>
            </a:r>
          </a:p>
        </p:txBody>
      </p:sp>
      <p:pic>
        <p:nvPicPr>
          <p:cNvPr id="2" name="Picture 1" descr="A white rectangular object with many images&#10;&#10;AI-generated content may be incorrect.">
            <a:extLst>
              <a:ext uri="{FF2B5EF4-FFF2-40B4-BE49-F238E27FC236}">
                <a16:creationId xmlns:a16="http://schemas.microsoft.com/office/drawing/2014/main" id="{0B9D851B-D24A-C3E2-3ECD-9497BAD73343}"/>
              </a:ext>
            </a:extLst>
          </p:cNvPr>
          <p:cNvPicPr>
            <a:picLocks noChangeAspect="1"/>
          </p:cNvPicPr>
          <p:nvPr/>
        </p:nvPicPr>
        <p:blipFill>
          <a:blip r:embed="rId2"/>
          <a:stretch>
            <a:fillRect/>
          </a:stretch>
        </p:blipFill>
        <p:spPr>
          <a:xfrm>
            <a:off x="305594" y="1487721"/>
            <a:ext cx="8700452" cy="1542121"/>
          </a:xfrm>
          <a:prstGeom prst="rect">
            <a:avLst/>
          </a:prstGeom>
          <a:ln w="19050">
            <a:solidFill>
              <a:srgbClr val="FF0000"/>
            </a:solidFill>
          </a:ln>
        </p:spPr>
      </p:pic>
      <p:sp>
        <p:nvSpPr>
          <p:cNvPr id="6" name="Title 4">
            <a:extLst>
              <a:ext uri="{FF2B5EF4-FFF2-40B4-BE49-F238E27FC236}">
                <a16:creationId xmlns:a16="http://schemas.microsoft.com/office/drawing/2014/main" id="{BD96B1FD-1A23-A956-87DD-0DFB103DF075}"/>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32581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CACBD-0C5E-DFC1-BA5C-15C8888B396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7C4C75D-E541-EF2B-17A9-9BC8B6310401}"/>
              </a:ext>
            </a:extLst>
          </p:cNvPr>
          <p:cNvSpPr>
            <a:spLocks noGrp="1"/>
          </p:cNvSpPr>
          <p:nvPr>
            <p:ph sz="quarter" idx="11"/>
          </p:nvPr>
        </p:nvSpPr>
        <p:spPr>
          <a:xfrm>
            <a:off x="485775" y="944822"/>
            <a:ext cx="4086225" cy="2627204"/>
          </a:xfrm>
        </p:spPr>
        <p:txBody>
          <a:bodyPr/>
          <a:lstStyle/>
          <a:p>
            <a:r>
              <a:rPr lang="en-GB" dirty="0"/>
              <a:t>Personnel can now apply for courses</a:t>
            </a:r>
          </a:p>
        </p:txBody>
      </p:sp>
      <p:pic>
        <p:nvPicPr>
          <p:cNvPr id="3" name="Picture 2">
            <a:extLst>
              <a:ext uri="{FF2B5EF4-FFF2-40B4-BE49-F238E27FC236}">
                <a16:creationId xmlns:a16="http://schemas.microsoft.com/office/drawing/2014/main" id="{97D79AD8-B8C5-CA02-2C07-1492D1699D8B}"/>
              </a:ext>
            </a:extLst>
          </p:cNvPr>
          <p:cNvPicPr>
            <a:picLocks noChangeAspect="1"/>
          </p:cNvPicPr>
          <p:nvPr/>
        </p:nvPicPr>
        <p:blipFill>
          <a:blip r:embed="rId2"/>
          <a:stretch>
            <a:fillRect/>
          </a:stretch>
        </p:blipFill>
        <p:spPr>
          <a:xfrm>
            <a:off x="485775" y="1145448"/>
            <a:ext cx="3441648" cy="3220812"/>
          </a:xfrm>
          <a:prstGeom prst="rect">
            <a:avLst/>
          </a:prstGeom>
        </p:spPr>
      </p:pic>
      <p:sp>
        <p:nvSpPr>
          <p:cNvPr id="6" name="Title 4">
            <a:extLst>
              <a:ext uri="{FF2B5EF4-FFF2-40B4-BE49-F238E27FC236}">
                <a16:creationId xmlns:a16="http://schemas.microsoft.com/office/drawing/2014/main" id="{FD7D051C-1F8C-E13F-F90A-A86AFE4CA5F4}"/>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9972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1D70-5205-4800-815C-8659FA37794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F17C2C-B466-895A-48CC-6D2EF4EA626A}"/>
              </a:ext>
            </a:extLst>
          </p:cNvPr>
          <p:cNvSpPr>
            <a:spLocks noGrp="1"/>
          </p:cNvSpPr>
          <p:nvPr>
            <p:ph sz="quarter" idx="11"/>
          </p:nvPr>
        </p:nvSpPr>
        <p:spPr>
          <a:xfrm>
            <a:off x="565541" y="1006228"/>
            <a:ext cx="4086225" cy="2627204"/>
          </a:xfrm>
        </p:spPr>
        <p:txBody>
          <a:bodyPr/>
          <a:lstStyle/>
          <a:p>
            <a:r>
              <a:rPr lang="en-GB" dirty="0"/>
              <a:t>Personnel can now apply for courses</a:t>
            </a:r>
          </a:p>
        </p:txBody>
      </p:sp>
      <p:pic>
        <p:nvPicPr>
          <p:cNvPr id="2" name="Picture 1" descr="A white background with black text&#10;&#10;AI-generated content may be incorrect.">
            <a:extLst>
              <a:ext uri="{FF2B5EF4-FFF2-40B4-BE49-F238E27FC236}">
                <a16:creationId xmlns:a16="http://schemas.microsoft.com/office/drawing/2014/main" id="{F69664EA-7F37-D9BB-BFE0-003B1EC5B182}"/>
              </a:ext>
            </a:extLst>
          </p:cNvPr>
          <p:cNvPicPr>
            <a:picLocks noChangeAspect="1"/>
          </p:cNvPicPr>
          <p:nvPr/>
        </p:nvPicPr>
        <p:blipFill>
          <a:blip r:embed="rId2"/>
          <a:stretch>
            <a:fillRect/>
          </a:stretch>
        </p:blipFill>
        <p:spPr>
          <a:xfrm>
            <a:off x="652853" y="1320043"/>
            <a:ext cx="5523095" cy="1736189"/>
          </a:xfrm>
          <a:prstGeom prst="rect">
            <a:avLst/>
          </a:prstGeom>
          <a:ln w="19050">
            <a:solidFill>
              <a:srgbClr val="FF0000"/>
            </a:solidFill>
          </a:ln>
        </p:spPr>
      </p:pic>
      <p:sp>
        <p:nvSpPr>
          <p:cNvPr id="6" name="Title 4">
            <a:extLst>
              <a:ext uri="{FF2B5EF4-FFF2-40B4-BE49-F238E27FC236}">
                <a16:creationId xmlns:a16="http://schemas.microsoft.com/office/drawing/2014/main" id="{D964535C-8361-2BE4-8DE9-67D8CDAE44AE}"/>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26051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5777-38D5-C4FE-5D20-88C1846F0F0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53CAFE-E2ED-E01D-617D-F2C703F3F42B}"/>
              </a:ext>
            </a:extLst>
          </p:cNvPr>
          <p:cNvSpPr>
            <a:spLocks noGrp="1"/>
          </p:cNvSpPr>
          <p:nvPr>
            <p:ph sz="quarter" idx="11"/>
          </p:nvPr>
        </p:nvSpPr>
        <p:spPr>
          <a:xfrm>
            <a:off x="370669" y="1051199"/>
            <a:ext cx="4086225" cy="2627204"/>
          </a:xfrm>
        </p:spPr>
        <p:txBody>
          <a:bodyPr/>
          <a:lstStyle/>
          <a:p>
            <a:r>
              <a:rPr lang="en-GB" dirty="0"/>
              <a:t>Personnel can now apply for courses</a:t>
            </a:r>
          </a:p>
        </p:txBody>
      </p:sp>
      <p:pic>
        <p:nvPicPr>
          <p:cNvPr id="3" name="Picture 2">
            <a:extLst>
              <a:ext uri="{FF2B5EF4-FFF2-40B4-BE49-F238E27FC236}">
                <a16:creationId xmlns:a16="http://schemas.microsoft.com/office/drawing/2014/main" id="{EBAAC726-4B10-9E41-E605-8E84FD9BA47B}"/>
              </a:ext>
            </a:extLst>
          </p:cNvPr>
          <p:cNvPicPr>
            <a:picLocks noChangeAspect="1"/>
          </p:cNvPicPr>
          <p:nvPr/>
        </p:nvPicPr>
        <p:blipFill>
          <a:blip r:embed="rId2"/>
          <a:stretch>
            <a:fillRect/>
          </a:stretch>
        </p:blipFill>
        <p:spPr>
          <a:xfrm>
            <a:off x="370669" y="1461054"/>
            <a:ext cx="8649496" cy="1604352"/>
          </a:xfrm>
          <a:prstGeom prst="rect">
            <a:avLst/>
          </a:prstGeom>
          <a:ln w="19050">
            <a:solidFill>
              <a:srgbClr val="FF0000"/>
            </a:solidFill>
          </a:ln>
        </p:spPr>
      </p:pic>
      <p:sp>
        <p:nvSpPr>
          <p:cNvPr id="6" name="Title 4">
            <a:extLst>
              <a:ext uri="{FF2B5EF4-FFF2-40B4-BE49-F238E27FC236}">
                <a16:creationId xmlns:a16="http://schemas.microsoft.com/office/drawing/2014/main" id="{E3D552F1-15C4-3940-4C7D-842C17581565}"/>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12549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3EA6D-C731-4A60-ABB9-C2379E97749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BC226F-3A90-1EE0-4179-0884DDC8A542}"/>
              </a:ext>
            </a:extLst>
          </p:cNvPr>
          <p:cNvSpPr>
            <a:spLocks noGrp="1"/>
          </p:cNvSpPr>
          <p:nvPr>
            <p:ph sz="quarter" idx="11"/>
          </p:nvPr>
        </p:nvSpPr>
        <p:spPr>
          <a:xfrm>
            <a:off x="305594" y="1216091"/>
            <a:ext cx="4086225" cy="2627204"/>
          </a:xfrm>
        </p:spPr>
        <p:txBody>
          <a:bodyPr/>
          <a:lstStyle/>
          <a:p>
            <a:r>
              <a:rPr lang="en-GB" dirty="0"/>
              <a:t>Approval of Applications</a:t>
            </a:r>
          </a:p>
        </p:txBody>
      </p:sp>
      <p:pic>
        <p:nvPicPr>
          <p:cNvPr id="2" name="Picture 1" descr="A close-up of a logo&#10;&#10;AI-generated content may be incorrect.">
            <a:extLst>
              <a:ext uri="{FF2B5EF4-FFF2-40B4-BE49-F238E27FC236}">
                <a16:creationId xmlns:a16="http://schemas.microsoft.com/office/drawing/2014/main" id="{CF3EF069-67FF-3F4E-4303-BB4E7E145D3E}"/>
              </a:ext>
            </a:extLst>
          </p:cNvPr>
          <p:cNvPicPr>
            <a:picLocks noChangeAspect="1"/>
          </p:cNvPicPr>
          <p:nvPr/>
        </p:nvPicPr>
        <p:blipFill>
          <a:blip r:embed="rId2"/>
          <a:stretch>
            <a:fillRect/>
          </a:stretch>
        </p:blipFill>
        <p:spPr>
          <a:xfrm>
            <a:off x="305594" y="1569072"/>
            <a:ext cx="8700452" cy="1376315"/>
          </a:xfrm>
          <a:prstGeom prst="rect">
            <a:avLst/>
          </a:prstGeom>
          <a:ln w="19050">
            <a:solidFill>
              <a:srgbClr val="FF0000"/>
            </a:solidFill>
          </a:ln>
        </p:spPr>
      </p:pic>
      <p:sp>
        <p:nvSpPr>
          <p:cNvPr id="6" name="Title 4">
            <a:extLst>
              <a:ext uri="{FF2B5EF4-FFF2-40B4-BE49-F238E27FC236}">
                <a16:creationId xmlns:a16="http://schemas.microsoft.com/office/drawing/2014/main" id="{EEFE982A-1696-F974-1B33-416F96AFFEF1}"/>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39295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4B770-0026-9E04-7AF5-9D6596ACC8C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59BA939-885F-E1E4-7340-79432BCED36F}"/>
              </a:ext>
            </a:extLst>
          </p:cNvPr>
          <p:cNvSpPr>
            <a:spLocks noGrp="1"/>
          </p:cNvSpPr>
          <p:nvPr>
            <p:ph sz="quarter" idx="11"/>
          </p:nvPr>
        </p:nvSpPr>
        <p:spPr>
          <a:xfrm>
            <a:off x="305594" y="1133645"/>
            <a:ext cx="4086225" cy="2627204"/>
          </a:xfrm>
        </p:spPr>
        <p:txBody>
          <a:bodyPr/>
          <a:lstStyle/>
          <a:p>
            <a:r>
              <a:rPr lang="en-GB" dirty="0"/>
              <a:t>Approval of Applications</a:t>
            </a:r>
          </a:p>
        </p:txBody>
      </p:sp>
      <p:pic>
        <p:nvPicPr>
          <p:cNvPr id="3" name="Picture 2" descr="A group of colorful objects&#10;&#10;AI-generated content may be incorrect.">
            <a:extLst>
              <a:ext uri="{FF2B5EF4-FFF2-40B4-BE49-F238E27FC236}">
                <a16:creationId xmlns:a16="http://schemas.microsoft.com/office/drawing/2014/main" id="{1F008AF9-BB7B-C82F-0882-ED4E57E45338}"/>
              </a:ext>
            </a:extLst>
          </p:cNvPr>
          <p:cNvPicPr>
            <a:picLocks noChangeAspect="1"/>
          </p:cNvPicPr>
          <p:nvPr/>
        </p:nvPicPr>
        <p:blipFill>
          <a:blip r:embed="rId2"/>
          <a:stretch>
            <a:fillRect/>
          </a:stretch>
        </p:blipFill>
        <p:spPr>
          <a:xfrm>
            <a:off x="305594" y="1458762"/>
            <a:ext cx="8532812" cy="1481230"/>
          </a:xfrm>
          <a:prstGeom prst="rect">
            <a:avLst/>
          </a:prstGeom>
          <a:ln w="19050">
            <a:solidFill>
              <a:srgbClr val="FF0000"/>
            </a:solidFill>
          </a:ln>
        </p:spPr>
      </p:pic>
      <p:sp>
        <p:nvSpPr>
          <p:cNvPr id="6" name="Title 4">
            <a:extLst>
              <a:ext uri="{FF2B5EF4-FFF2-40B4-BE49-F238E27FC236}">
                <a16:creationId xmlns:a16="http://schemas.microsoft.com/office/drawing/2014/main" id="{26A49696-3C2A-BEF1-6A4E-36EEFDF0FBD1}"/>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286162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E2D1-C023-57DA-CA67-0D4AE938756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247B9C-13EC-B9A6-D3D1-FF8A51E5B00F}"/>
              </a:ext>
            </a:extLst>
          </p:cNvPr>
          <p:cNvSpPr>
            <a:spLocks noGrp="1"/>
          </p:cNvSpPr>
          <p:nvPr>
            <p:ph sz="quarter" idx="11"/>
          </p:nvPr>
        </p:nvSpPr>
        <p:spPr>
          <a:xfrm>
            <a:off x="558046" y="927103"/>
            <a:ext cx="4086225" cy="2627204"/>
          </a:xfrm>
        </p:spPr>
        <p:txBody>
          <a:bodyPr/>
          <a:lstStyle/>
          <a:p>
            <a:r>
              <a:rPr lang="en-GB" dirty="0"/>
              <a:t>Approval of Applications</a:t>
            </a:r>
          </a:p>
        </p:txBody>
      </p:sp>
      <p:pic>
        <p:nvPicPr>
          <p:cNvPr id="2" name="Picture 1" descr="A screenshot of a computer&#10;&#10;AI-generated content may be incorrect.">
            <a:extLst>
              <a:ext uri="{FF2B5EF4-FFF2-40B4-BE49-F238E27FC236}">
                <a16:creationId xmlns:a16="http://schemas.microsoft.com/office/drawing/2014/main" id="{F2575DA5-787B-A1C9-B257-64C569FCE136}"/>
              </a:ext>
            </a:extLst>
          </p:cNvPr>
          <p:cNvPicPr>
            <a:picLocks noChangeAspect="1"/>
          </p:cNvPicPr>
          <p:nvPr/>
        </p:nvPicPr>
        <p:blipFill>
          <a:blip r:embed="rId2"/>
          <a:stretch>
            <a:fillRect/>
          </a:stretch>
        </p:blipFill>
        <p:spPr>
          <a:xfrm>
            <a:off x="558045" y="1143498"/>
            <a:ext cx="3286931" cy="3253408"/>
          </a:xfrm>
          <a:prstGeom prst="rect">
            <a:avLst/>
          </a:prstGeom>
          <a:ln w="19050">
            <a:solidFill>
              <a:srgbClr val="FF0000"/>
            </a:solidFill>
          </a:ln>
        </p:spPr>
      </p:pic>
      <p:sp>
        <p:nvSpPr>
          <p:cNvPr id="6" name="Title 4">
            <a:extLst>
              <a:ext uri="{FF2B5EF4-FFF2-40B4-BE49-F238E27FC236}">
                <a16:creationId xmlns:a16="http://schemas.microsoft.com/office/drawing/2014/main" id="{0928AEAD-EB69-0B02-C27A-C40F88127E68}"/>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27313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60A90-B390-9C0B-1208-44A01C6E37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9EF50E-D3F8-CAD4-972A-5B83EA565DC9}"/>
              </a:ext>
            </a:extLst>
          </p:cNvPr>
          <p:cNvSpPr>
            <a:spLocks noGrp="1"/>
          </p:cNvSpPr>
          <p:nvPr>
            <p:ph type="title"/>
          </p:nvPr>
        </p:nvSpPr>
        <p:spPr>
          <a:xfrm>
            <a:off x="311745" y="302677"/>
            <a:ext cx="8343651" cy="581252"/>
          </a:xfrm>
        </p:spPr>
        <p:txBody>
          <a:bodyPr/>
          <a:lstStyle/>
          <a:p>
            <a:r>
              <a:rPr kumimoji="0" lang="en-ZA" sz="2400" b="1" i="0" u="none" strike="noStrike" kern="1200" cap="none" spc="0" normalizeH="0" baseline="0" noProof="0" dirty="0">
                <a:ln>
                  <a:noFill/>
                </a:ln>
                <a:effectLst/>
                <a:uLnTx/>
                <a:uFillTx/>
                <a:latin typeface="Trebuchet MS" panose="020B0603020202020204" pitchFamily="34" charset="0"/>
                <a:ea typeface="Aptos" panose="020B0004020202020204" pitchFamily="34" charset="0"/>
                <a:cs typeface="Aptos" panose="020B0004020202020204" pitchFamily="34" charset="0"/>
              </a:rPr>
              <a:t> </a:t>
            </a:r>
            <a:r>
              <a:rPr lang="en-GB" sz="1800" dirty="0">
                <a:latin typeface="Calibri" panose="020F0502020204030204" pitchFamily="34" charset="0"/>
                <a:cs typeface="Calibri" panose="020F0502020204030204" pitchFamily="34" charset="0"/>
              </a:rPr>
              <a:t>Design Principles</a:t>
            </a:r>
            <a:endParaRPr lang="en-GB" dirty="0"/>
          </a:p>
        </p:txBody>
      </p:sp>
      <p:pic>
        <p:nvPicPr>
          <p:cNvPr id="2" name="Picture 1">
            <a:extLst>
              <a:ext uri="{FF2B5EF4-FFF2-40B4-BE49-F238E27FC236}">
                <a16:creationId xmlns:a16="http://schemas.microsoft.com/office/drawing/2014/main" id="{08279F00-56A5-18C9-292C-108432518311}"/>
              </a:ext>
            </a:extLst>
          </p:cNvPr>
          <p:cNvPicPr>
            <a:picLocks noChangeAspect="1"/>
          </p:cNvPicPr>
          <p:nvPr/>
        </p:nvPicPr>
        <p:blipFill>
          <a:blip r:embed="rId2"/>
          <a:stretch>
            <a:fillRect/>
          </a:stretch>
        </p:blipFill>
        <p:spPr>
          <a:xfrm>
            <a:off x="311745" y="1257881"/>
            <a:ext cx="8529043" cy="2627604"/>
          </a:xfrm>
          <a:prstGeom prst="rect">
            <a:avLst/>
          </a:prstGeom>
        </p:spPr>
      </p:pic>
      <p:grpSp>
        <p:nvGrpSpPr>
          <p:cNvPr id="5" name="Group 4">
            <a:extLst>
              <a:ext uri="{FF2B5EF4-FFF2-40B4-BE49-F238E27FC236}">
                <a16:creationId xmlns:a16="http://schemas.microsoft.com/office/drawing/2014/main" id="{8B3F164A-1297-D5BA-06B7-11FCF7E08E35}"/>
              </a:ext>
            </a:extLst>
          </p:cNvPr>
          <p:cNvGrpSpPr/>
          <p:nvPr/>
        </p:nvGrpSpPr>
        <p:grpSpPr>
          <a:xfrm>
            <a:off x="1055771" y="1118932"/>
            <a:ext cx="4966010" cy="2910398"/>
            <a:chOff x="236821" y="1277938"/>
            <a:chExt cx="4059406" cy="3090862"/>
          </a:xfrm>
        </p:grpSpPr>
        <p:grpSp>
          <p:nvGrpSpPr>
            <p:cNvPr id="6" name="Google Shape;146;p17">
              <a:extLst>
                <a:ext uri="{FF2B5EF4-FFF2-40B4-BE49-F238E27FC236}">
                  <a16:creationId xmlns:a16="http://schemas.microsoft.com/office/drawing/2014/main" id="{55571E8A-F0EC-6631-C55B-BE76FDD84D1B}"/>
                </a:ext>
              </a:extLst>
            </p:cNvPr>
            <p:cNvGrpSpPr/>
            <p:nvPr/>
          </p:nvGrpSpPr>
          <p:grpSpPr>
            <a:xfrm>
              <a:off x="236821" y="1277938"/>
              <a:ext cx="1969816" cy="3090862"/>
              <a:chOff x="1206795" y="1053101"/>
              <a:chExt cx="1312057" cy="3678933"/>
            </a:xfrm>
          </p:grpSpPr>
          <p:sp>
            <p:nvSpPr>
              <p:cNvPr id="47" name="Google Shape;147;p17">
                <a:extLst>
                  <a:ext uri="{FF2B5EF4-FFF2-40B4-BE49-F238E27FC236}">
                    <a16:creationId xmlns:a16="http://schemas.microsoft.com/office/drawing/2014/main" id="{FE16D7C4-8532-9A0C-5574-21D0C0686082}"/>
                  </a:ext>
                </a:extLst>
              </p:cNvPr>
              <p:cNvSpPr/>
              <p:nvPr/>
            </p:nvSpPr>
            <p:spPr>
              <a:xfrm>
                <a:off x="1206795" y="1053101"/>
                <a:ext cx="1312057" cy="3678933"/>
              </a:xfrm>
              <a:custGeom>
                <a:avLst/>
                <a:gdLst/>
                <a:ahLst/>
                <a:cxnLst/>
                <a:rect l="l" t="t" r="r" b="b"/>
                <a:pathLst>
                  <a:path w="6911" h="14630" extrusionOk="0">
                    <a:moveTo>
                      <a:pt x="1048" y="1"/>
                    </a:moveTo>
                    <a:cubicBezTo>
                      <a:pt x="470" y="1"/>
                      <a:pt x="0" y="471"/>
                      <a:pt x="0" y="1054"/>
                    </a:cubicBezTo>
                    <a:lnTo>
                      <a:pt x="0" y="13581"/>
                    </a:lnTo>
                    <a:cubicBezTo>
                      <a:pt x="0" y="14159"/>
                      <a:pt x="470" y="14629"/>
                      <a:pt x="1048" y="14629"/>
                    </a:cubicBezTo>
                    <a:lnTo>
                      <a:pt x="5862" y="14629"/>
                    </a:lnTo>
                    <a:cubicBezTo>
                      <a:pt x="6440" y="14629"/>
                      <a:pt x="6911" y="14159"/>
                      <a:pt x="6911" y="13581"/>
                    </a:cubicBezTo>
                    <a:lnTo>
                      <a:pt x="6911" y="1054"/>
                    </a:lnTo>
                    <a:cubicBezTo>
                      <a:pt x="6911" y="471"/>
                      <a:pt x="6440" y="1"/>
                      <a:pt x="5862" y="1"/>
                    </a:cubicBezTo>
                    <a:close/>
                  </a:path>
                </a:pathLst>
              </a:custGeom>
              <a:solidFill>
                <a:srgbClr val="3D475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48" name="Google Shape;148;p17">
                <a:extLst>
                  <a:ext uri="{FF2B5EF4-FFF2-40B4-BE49-F238E27FC236}">
                    <a16:creationId xmlns:a16="http://schemas.microsoft.com/office/drawing/2014/main" id="{94E13360-49BA-2866-9AD1-F26796F18D18}"/>
                  </a:ext>
                </a:extLst>
              </p:cNvPr>
              <p:cNvSpPr/>
              <p:nvPr/>
            </p:nvSpPr>
            <p:spPr>
              <a:xfrm>
                <a:off x="1710563" y="1298004"/>
                <a:ext cx="304521" cy="74182"/>
              </a:xfrm>
              <a:custGeom>
                <a:avLst/>
                <a:gdLst/>
                <a:ahLst/>
                <a:cxnLst/>
                <a:rect l="l" t="t" r="r" b="b"/>
                <a:pathLst>
                  <a:path w="1211" h="295" extrusionOk="0">
                    <a:moveTo>
                      <a:pt x="148" y="1"/>
                    </a:moveTo>
                    <a:cubicBezTo>
                      <a:pt x="64" y="1"/>
                      <a:pt x="1" y="69"/>
                      <a:pt x="1" y="148"/>
                    </a:cubicBezTo>
                    <a:cubicBezTo>
                      <a:pt x="1" y="231"/>
                      <a:pt x="64" y="295"/>
                      <a:pt x="148" y="295"/>
                    </a:cubicBezTo>
                    <a:lnTo>
                      <a:pt x="1063" y="295"/>
                    </a:lnTo>
                    <a:cubicBezTo>
                      <a:pt x="1142" y="295"/>
                      <a:pt x="1210" y="231"/>
                      <a:pt x="1210" y="148"/>
                    </a:cubicBezTo>
                    <a:cubicBezTo>
                      <a:pt x="1210" y="69"/>
                      <a:pt x="1142" y="1"/>
                      <a:pt x="1063" y="1"/>
                    </a:cubicBezTo>
                    <a:close/>
                  </a:path>
                </a:pathLst>
              </a:custGeom>
              <a:solidFill>
                <a:srgbClr val="5F697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49" name="Google Shape;149;p17">
                <a:extLst>
                  <a:ext uri="{FF2B5EF4-FFF2-40B4-BE49-F238E27FC236}">
                    <a16:creationId xmlns:a16="http://schemas.microsoft.com/office/drawing/2014/main" id="{96FCFDA0-EF10-7DB5-70C9-C162A0B79A38}"/>
                  </a:ext>
                </a:extLst>
              </p:cNvPr>
              <p:cNvSpPr/>
              <p:nvPr/>
            </p:nvSpPr>
            <p:spPr>
              <a:xfrm>
                <a:off x="1668820" y="4446505"/>
                <a:ext cx="388007" cy="109890"/>
              </a:xfrm>
              <a:custGeom>
                <a:avLst/>
                <a:gdLst/>
                <a:ahLst/>
                <a:cxnLst/>
                <a:rect l="l" t="t" r="r" b="b"/>
                <a:pathLst>
                  <a:path w="1543" h="437" extrusionOk="0">
                    <a:moveTo>
                      <a:pt x="186" y="1"/>
                    </a:moveTo>
                    <a:cubicBezTo>
                      <a:pt x="83" y="1"/>
                      <a:pt x="0" y="99"/>
                      <a:pt x="0" y="221"/>
                    </a:cubicBezTo>
                    <a:cubicBezTo>
                      <a:pt x="0" y="339"/>
                      <a:pt x="83" y="437"/>
                      <a:pt x="186" y="437"/>
                    </a:cubicBezTo>
                    <a:lnTo>
                      <a:pt x="1352" y="437"/>
                    </a:lnTo>
                    <a:cubicBezTo>
                      <a:pt x="1455" y="437"/>
                      <a:pt x="1543" y="339"/>
                      <a:pt x="1543" y="221"/>
                    </a:cubicBezTo>
                    <a:cubicBezTo>
                      <a:pt x="1543" y="99"/>
                      <a:pt x="1455" y="1"/>
                      <a:pt x="1352" y="1"/>
                    </a:cubicBezTo>
                    <a:close/>
                  </a:path>
                </a:pathLst>
              </a:custGeom>
              <a:solidFill>
                <a:srgbClr val="5F697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sp>
          <p:nvSpPr>
            <p:cNvPr id="7" name="Google Shape;151;p17">
              <a:extLst>
                <a:ext uri="{FF2B5EF4-FFF2-40B4-BE49-F238E27FC236}">
                  <a16:creationId xmlns:a16="http://schemas.microsoft.com/office/drawing/2014/main" id="{17C9863C-F362-6F6E-E3A1-338DD813757C}"/>
                </a:ext>
              </a:extLst>
            </p:cNvPr>
            <p:cNvSpPr/>
            <p:nvPr/>
          </p:nvSpPr>
          <p:spPr>
            <a:xfrm>
              <a:off x="2730228" y="1706119"/>
              <a:ext cx="1565999" cy="561975"/>
            </a:xfrm>
            <a:custGeom>
              <a:avLst/>
              <a:gdLst/>
              <a:ahLst/>
              <a:cxnLst/>
              <a:rect l="l" t="t" r="r" b="b"/>
              <a:pathLst>
                <a:path w="4179" h="2660" extrusionOk="0">
                  <a:moveTo>
                    <a:pt x="1" y="0"/>
                  </a:moveTo>
                  <a:lnTo>
                    <a:pt x="1" y="2659"/>
                  </a:lnTo>
                  <a:lnTo>
                    <a:pt x="2963" y="2659"/>
                  </a:lnTo>
                  <a:lnTo>
                    <a:pt x="4178" y="1332"/>
                  </a:lnTo>
                  <a:lnTo>
                    <a:pt x="296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8" name="Google Shape;152;p17">
              <a:extLst>
                <a:ext uri="{FF2B5EF4-FFF2-40B4-BE49-F238E27FC236}">
                  <a16:creationId xmlns:a16="http://schemas.microsoft.com/office/drawing/2014/main" id="{9F8D0714-DE16-4543-F7F6-1542CBD8A9E1}"/>
                </a:ext>
              </a:extLst>
            </p:cNvPr>
            <p:cNvSpPr/>
            <p:nvPr/>
          </p:nvSpPr>
          <p:spPr>
            <a:xfrm>
              <a:off x="352648" y="1700261"/>
              <a:ext cx="2377580" cy="561975"/>
            </a:xfrm>
            <a:custGeom>
              <a:avLst/>
              <a:gdLst/>
              <a:ahLst/>
              <a:cxnLst/>
              <a:rect l="l" t="t" r="r" b="b"/>
              <a:pathLst>
                <a:path w="6025" h="2660" extrusionOk="0">
                  <a:moveTo>
                    <a:pt x="0" y="0"/>
                  </a:moveTo>
                  <a:lnTo>
                    <a:pt x="0" y="2659"/>
                  </a:lnTo>
                  <a:lnTo>
                    <a:pt x="6024" y="2659"/>
                  </a:lnTo>
                  <a:lnTo>
                    <a:pt x="60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srgbClr val="FFFFFF"/>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Integrated Design</a:t>
              </a:r>
              <a:endParaRPr kumimoji="0" sz="1400" b="0" i="0" u="none" strike="noStrike" kern="1200" cap="none" spc="0" normalizeH="0" baseline="0" noProof="0" dirty="0">
                <a:ln>
                  <a:noFill/>
                </a:ln>
                <a:solidFill>
                  <a:srgbClr val="FFFFFF"/>
                </a:solidFill>
                <a:effectLst/>
                <a:uLnTx/>
                <a:uFillTx/>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9" name="Google Shape;156;p17">
              <a:extLst>
                <a:ext uri="{FF2B5EF4-FFF2-40B4-BE49-F238E27FC236}">
                  <a16:creationId xmlns:a16="http://schemas.microsoft.com/office/drawing/2014/main" id="{3A986448-06C5-E12C-9C4E-77074CE90929}"/>
                </a:ext>
              </a:extLst>
            </p:cNvPr>
            <p:cNvSpPr/>
            <p:nvPr/>
          </p:nvSpPr>
          <p:spPr>
            <a:xfrm>
              <a:off x="2729960" y="3384908"/>
              <a:ext cx="1565999" cy="561975"/>
            </a:xfrm>
            <a:custGeom>
              <a:avLst/>
              <a:gdLst/>
              <a:ahLst/>
              <a:cxnLst/>
              <a:rect l="l" t="t" r="r" b="b"/>
              <a:pathLst>
                <a:path w="4179" h="2660" extrusionOk="0">
                  <a:moveTo>
                    <a:pt x="1" y="0"/>
                  </a:moveTo>
                  <a:lnTo>
                    <a:pt x="1" y="2659"/>
                  </a:lnTo>
                  <a:lnTo>
                    <a:pt x="2963" y="2659"/>
                  </a:lnTo>
                  <a:lnTo>
                    <a:pt x="4178" y="1332"/>
                  </a:lnTo>
                  <a:lnTo>
                    <a:pt x="29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10" name="Google Shape;157;p17">
              <a:extLst>
                <a:ext uri="{FF2B5EF4-FFF2-40B4-BE49-F238E27FC236}">
                  <a16:creationId xmlns:a16="http://schemas.microsoft.com/office/drawing/2014/main" id="{D63969F6-1A15-9A70-0414-24259B595EFF}"/>
                </a:ext>
              </a:extLst>
            </p:cNvPr>
            <p:cNvSpPr/>
            <p:nvPr/>
          </p:nvSpPr>
          <p:spPr>
            <a:xfrm>
              <a:off x="352648" y="3384908"/>
              <a:ext cx="2377580" cy="561975"/>
            </a:xfrm>
            <a:custGeom>
              <a:avLst/>
              <a:gdLst/>
              <a:ahLst/>
              <a:cxnLst/>
              <a:rect l="l" t="t" r="r" b="b"/>
              <a:pathLst>
                <a:path w="6025" h="2660" extrusionOk="0">
                  <a:moveTo>
                    <a:pt x="0" y="0"/>
                  </a:moveTo>
                  <a:lnTo>
                    <a:pt x="0" y="2659"/>
                  </a:lnTo>
                  <a:lnTo>
                    <a:pt x="6024" y="2659"/>
                  </a:lnTo>
                  <a:lnTo>
                    <a:pt x="602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5F6369"/>
                </a:buClr>
                <a:buSzPts val="1100"/>
                <a:buFont typeface="Arial"/>
                <a:buNone/>
                <a:tabLst/>
                <a:defRPr/>
              </a:pPr>
              <a:r>
                <a:rPr kumimoji="0" lang="en"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Fira Sans Extra Condensed Medium"/>
                </a:rPr>
                <a:t>Rich Data Set used for SETA Reporting</a:t>
              </a:r>
              <a:endParaRPr kumimoji="0" sz="14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11" name="Google Shape;161;p17">
              <a:extLst>
                <a:ext uri="{FF2B5EF4-FFF2-40B4-BE49-F238E27FC236}">
                  <a16:creationId xmlns:a16="http://schemas.microsoft.com/office/drawing/2014/main" id="{5E28CE4D-12E9-48A3-A84F-7EE08B53FF82}"/>
                </a:ext>
              </a:extLst>
            </p:cNvPr>
            <p:cNvSpPr/>
            <p:nvPr/>
          </p:nvSpPr>
          <p:spPr>
            <a:xfrm>
              <a:off x="2638697" y="2262233"/>
              <a:ext cx="1657263" cy="561975"/>
            </a:xfrm>
            <a:custGeom>
              <a:avLst/>
              <a:gdLst/>
              <a:ahLst/>
              <a:cxnLst/>
              <a:rect l="l" t="t" r="r" b="b"/>
              <a:pathLst>
                <a:path w="4179" h="2660" extrusionOk="0">
                  <a:moveTo>
                    <a:pt x="1" y="0"/>
                  </a:moveTo>
                  <a:lnTo>
                    <a:pt x="1" y="2660"/>
                  </a:lnTo>
                  <a:lnTo>
                    <a:pt x="2963" y="2660"/>
                  </a:lnTo>
                  <a:lnTo>
                    <a:pt x="4178" y="1328"/>
                  </a:lnTo>
                  <a:lnTo>
                    <a:pt x="296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12" name="Google Shape;162;p17">
              <a:extLst>
                <a:ext uri="{FF2B5EF4-FFF2-40B4-BE49-F238E27FC236}">
                  <a16:creationId xmlns:a16="http://schemas.microsoft.com/office/drawing/2014/main" id="{AE0E90FE-AF69-18FC-A3EE-B4452DC5E693}"/>
                </a:ext>
              </a:extLst>
            </p:cNvPr>
            <p:cNvSpPr/>
            <p:nvPr/>
          </p:nvSpPr>
          <p:spPr>
            <a:xfrm>
              <a:off x="352648" y="2262232"/>
              <a:ext cx="2377580" cy="561975"/>
            </a:xfrm>
            <a:custGeom>
              <a:avLst/>
              <a:gdLst/>
              <a:ahLst/>
              <a:cxnLst/>
              <a:rect l="l" t="t" r="r" b="b"/>
              <a:pathLst>
                <a:path w="6025" h="2660" extrusionOk="0">
                  <a:moveTo>
                    <a:pt x="0" y="0"/>
                  </a:moveTo>
                  <a:lnTo>
                    <a:pt x="0" y="2660"/>
                  </a:lnTo>
                  <a:lnTo>
                    <a:pt x="6024" y="2660"/>
                  </a:lnTo>
                  <a:lnTo>
                    <a:pt x="602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5F6369"/>
                </a:buClr>
                <a:buSzPts val="1100"/>
                <a:buFont typeface="Arial"/>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Decentralized Data Capture</a:t>
              </a:r>
              <a:endParaRPr kumimoji="0"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Google Shape;166;p17">
              <a:extLst>
                <a:ext uri="{FF2B5EF4-FFF2-40B4-BE49-F238E27FC236}">
                  <a16:creationId xmlns:a16="http://schemas.microsoft.com/office/drawing/2014/main" id="{A01271EA-AC65-79F2-CA65-099102316526}"/>
                </a:ext>
              </a:extLst>
            </p:cNvPr>
            <p:cNvSpPr/>
            <p:nvPr/>
          </p:nvSpPr>
          <p:spPr>
            <a:xfrm>
              <a:off x="2729961" y="2823992"/>
              <a:ext cx="1565999" cy="561130"/>
            </a:xfrm>
            <a:custGeom>
              <a:avLst/>
              <a:gdLst/>
              <a:ahLst/>
              <a:cxnLst/>
              <a:rect l="l" t="t" r="r" b="b"/>
              <a:pathLst>
                <a:path w="4179" h="2656" extrusionOk="0">
                  <a:moveTo>
                    <a:pt x="1" y="1"/>
                  </a:moveTo>
                  <a:lnTo>
                    <a:pt x="1" y="2655"/>
                  </a:lnTo>
                  <a:lnTo>
                    <a:pt x="2963" y="2655"/>
                  </a:lnTo>
                  <a:lnTo>
                    <a:pt x="4178" y="1328"/>
                  </a:lnTo>
                  <a:lnTo>
                    <a:pt x="29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14" name="Google Shape;167;p17">
              <a:extLst>
                <a:ext uri="{FF2B5EF4-FFF2-40B4-BE49-F238E27FC236}">
                  <a16:creationId xmlns:a16="http://schemas.microsoft.com/office/drawing/2014/main" id="{B6654F15-2D9D-8C5B-7059-3BA93ECA214B}"/>
                </a:ext>
              </a:extLst>
            </p:cNvPr>
            <p:cNvSpPr/>
            <p:nvPr/>
          </p:nvSpPr>
          <p:spPr>
            <a:xfrm>
              <a:off x="352648" y="2823992"/>
              <a:ext cx="2377580" cy="561130"/>
            </a:xfrm>
            <a:custGeom>
              <a:avLst/>
              <a:gdLst/>
              <a:ahLst/>
              <a:cxnLst/>
              <a:rect l="l" t="t" r="r" b="b"/>
              <a:pathLst>
                <a:path w="6025" h="2656" extrusionOk="0">
                  <a:moveTo>
                    <a:pt x="0" y="1"/>
                  </a:moveTo>
                  <a:lnTo>
                    <a:pt x="0" y="2655"/>
                  </a:lnTo>
                  <a:lnTo>
                    <a:pt x="6024" y="2655"/>
                  </a:lnTo>
                  <a:lnTo>
                    <a:pt x="602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5F6369"/>
                </a:buClr>
                <a:buSzPts val="1100"/>
                <a:buFont typeface="Arial"/>
                <a:buNone/>
                <a:tabLst/>
                <a:defRPr/>
              </a:pPr>
              <a:r>
                <a:rPr kumimoji="0" lang="en"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Fira Sans Extra Condensed Medium"/>
                </a:rPr>
                <a:t>Controlled by HR</a:t>
              </a:r>
              <a:endParaRPr kumimoji="0" sz="14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nvGrpSpPr>
            <p:cNvPr id="15" name="Group 14">
              <a:extLst>
                <a:ext uri="{FF2B5EF4-FFF2-40B4-BE49-F238E27FC236}">
                  <a16:creationId xmlns:a16="http://schemas.microsoft.com/office/drawing/2014/main" id="{D2F43922-DA3C-028A-07B0-E4E214A0E360}"/>
                </a:ext>
              </a:extLst>
            </p:cNvPr>
            <p:cNvGrpSpPr/>
            <p:nvPr/>
          </p:nvGrpSpPr>
          <p:grpSpPr>
            <a:xfrm>
              <a:off x="3061179" y="1760473"/>
              <a:ext cx="559778" cy="440918"/>
              <a:chOff x="3490550" y="1779049"/>
              <a:chExt cx="559778" cy="440918"/>
            </a:xfrm>
          </p:grpSpPr>
          <p:sp>
            <p:nvSpPr>
              <p:cNvPr id="41" name="Google Shape;153;p17">
                <a:extLst>
                  <a:ext uri="{FF2B5EF4-FFF2-40B4-BE49-F238E27FC236}">
                    <a16:creationId xmlns:a16="http://schemas.microsoft.com/office/drawing/2014/main" id="{CA65D3A3-23BD-5F51-986A-03953A724348}"/>
                  </a:ext>
                </a:extLst>
              </p:cNvPr>
              <p:cNvSpPr/>
              <p:nvPr/>
            </p:nvSpPr>
            <p:spPr>
              <a:xfrm>
                <a:off x="3490550" y="1779049"/>
                <a:ext cx="559778" cy="440918"/>
              </a:xfrm>
              <a:custGeom>
                <a:avLst/>
                <a:gdLst/>
                <a:ahLst/>
                <a:cxnLst/>
                <a:rect l="l" t="t" r="r" b="b"/>
                <a:pathLst>
                  <a:path w="2083" h="2087" extrusionOk="0">
                    <a:moveTo>
                      <a:pt x="1044" y="1"/>
                    </a:moveTo>
                    <a:cubicBezTo>
                      <a:pt x="466" y="1"/>
                      <a:pt x="1" y="466"/>
                      <a:pt x="1" y="1044"/>
                    </a:cubicBezTo>
                    <a:cubicBezTo>
                      <a:pt x="1" y="1617"/>
                      <a:pt x="466" y="2087"/>
                      <a:pt x="1044" y="2087"/>
                    </a:cubicBezTo>
                    <a:cubicBezTo>
                      <a:pt x="1617" y="2087"/>
                      <a:pt x="2082" y="1617"/>
                      <a:pt x="2082" y="1044"/>
                    </a:cubicBezTo>
                    <a:cubicBezTo>
                      <a:pt x="2082" y="466"/>
                      <a:pt x="1617" y="1"/>
                      <a:pt x="1044"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nvGrpSpPr>
              <p:cNvPr id="42" name="Group 41">
                <a:extLst>
                  <a:ext uri="{FF2B5EF4-FFF2-40B4-BE49-F238E27FC236}">
                    <a16:creationId xmlns:a16="http://schemas.microsoft.com/office/drawing/2014/main" id="{0659341E-2FAA-995F-6285-41A1381EA863}"/>
                  </a:ext>
                </a:extLst>
              </p:cNvPr>
              <p:cNvGrpSpPr/>
              <p:nvPr/>
            </p:nvGrpSpPr>
            <p:grpSpPr>
              <a:xfrm>
                <a:off x="3594109" y="1857965"/>
                <a:ext cx="370985" cy="259731"/>
                <a:chOff x="3594109" y="1857965"/>
                <a:chExt cx="370985" cy="259731"/>
              </a:xfrm>
            </p:grpSpPr>
            <p:sp>
              <p:nvSpPr>
                <p:cNvPr id="43" name="Google Shape;171;p17">
                  <a:extLst>
                    <a:ext uri="{FF2B5EF4-FFF2-40B4-BE49-F238E27FC236}">
                      <a16:creationId xmlns:a16="http://schemas.microsoft.com/office/drawing/2014/main" id="{819F5F90-1916-6BA1-E416-97B777AB345F}"/>
                    </a:ext>
                  </a:extLst>
                </p:cNvPr>
                <p:cNvSpPr/>
                <p:nvPr/>
              </p:nvSpPr>
              <p:spPr>
                <a:xfrm>
                  <a:off x="3594109" y="1857965"/>
                  <a:ext cx="370985" cy="68169"/>
                </a:xfrm>
                <a:custGeom>
                  <a:avLst/>
                  <a:gdLst/>
                  <a:ahLst/>
                  <a:cxnLst/>
                  <a:rect l="l" t="t" r="r" b="b"/>
                  <a:pathLst>
                    <a:path w="17370" h="4060" extrusionOk="0">
                      <a:moveTo>
                        <a:pt x="8688" y="0"/>
                      </a:moveTo>
                      <a:cubicBezTo>
                        <a:pt x="5694" y="0"/>
                        <a:pt x="2760" y="1065"/>
                        <a:pt x="449" y="2994"/>
                      </a:cubicBezTo>
                      <a:cubicBezTo>
                        <a:pt x="1" y="3411"/>
                        <a:pt x="383" y="4058"/>
                        <a:pt x="862" y="4058"/>
                      </a:cubicBezTo>
                      <a:cubicBezTo>
                        <a:pt x="983" y="4058"/>
                        <a:pt x="1111" y="4016"/>
                        <a:pt x="1233" y="3919"/>
                      </a:cubicBezTo>
                      <a:cubicBezTo>
                        <a:pt x="3393" y="2120"/>
                        <a:pt x="6041" y="1221"/>
                        <a:pt x="8688" y="1221"/>
                      </a:cubicBezTo>
                      <a:cubicBezTo>
                        <a:pt x="11336" y="1221"/>
                        <a:pt x="13983" y="2120"/>
                        <a:pt x="16144" y="3919"/>
                      </a:cubicBezTo>
                      <a:cubicBezTo>
                        <a:pt x="16264" y="4019"/>
                        <a:pt x="16405" y="4059"/>
                        <a:pt x="16545" y="4059"/>
                      </a:cubicBezTo>
                      <a:cubicBezTo>
                        <a:pt x="17108" y="4059"/>
                        <a:pt x="17369" y="3356"/>
                        <a:pt x="16927" y="2994"/>
                      </a:cubicBezTo>
                      <a:cubicBezTo>
                        <a:pt x="14616" y="1065"/>
                        <a:pt x="11703" y="0"/>
                        <a:pt x="86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44" name="Google Shape;172;p17">
                  <a:extLst>
                    <a:ext uri="{FF2B5EF4-FFF2-40B4-BE49-F238E27FC236}">
                      <a16:creationId xmlns:a16="http://schemas.microsoft.com/office/drawing/2014/main" id="{1622C705-A033-B0A0-95FB-988F2C94FAD3}"/>
                    </a:ext>
                  </a:extLst>
                </p:cNvPr>
                <p:cNvSpPr/>
                <p:nvPr/>
              </p:nvSpPr>
              <p:spPr>
                <a:xfrm>
                  <a:off x="3632446" y="1913961"/>
                  <a:ext cx="298753" cy="62863"/>
                </a:xfrm>
                <a:custGeom>
                  <a:avLst/>
                  <a:gdLst/>
                  <a:ahLst/>
                  <a:cxnLst/>
                  <a:rect l="l" t="t" r="r" b="b"/>
                  <a:pathLst>
                    <a:path w="13988" h="3744" extrusionOk="0">
                      <a:moveTo>
                        <a:pt x="6970" y="1"/>
                      </a:moveTo>
                      <a:cubicBezTo>
                        <a:pt x="6944" y="1"/>
                        <a:pt x="6919" y="1"/>
                        <a:pt x="6893" y="1"/>
                      </a:cubicBezTo>
                      <a:cubicBezTo>
                        <a:pt x="6869" y="1"/>
                        <a:pt x="6844" y="1"/>
                        <a:pt x="6819" y="1"/>
                      </a:cubicBezTo>
                      <a:cubicBezTo>
                        <a:pt x="4374" y="1"/>
                        <a:pt x="2012" y="983"/>
                        <a:pt x="242" y="2714"/>
                      </a:cubicBezTo>
                      <a:cubicBezTo>
                        <a:pt x="1" y="2935"/>
                        <a:pt x="1" y="3337"/>
                        <a:pt x="242" y="3578"/>
                      </a:cubicBezTo>
                      <a:cubicBezTo>
                        <a:pt x="362" y="3688"/>
                        <a:pt x="518" y="3744"/>
                        <a:pt x="674" y="3744"/>
                      </a:cubicBezTo>
                      <a:cubicBezTo>
                        <a:pt x="830" y="3744"/>
                        <a:pt x="985" y="3688"/>
                        <a:pt x="1106" y="3578"/>
                      </a:cubicBezTo>
                      <a:cubicBezTo>
                        <a:pt x="2714" y="1990"/>
                        <a:pt x="4808" y="1197"/>
                        <a:pt x="6903" y="1197"/>
                      </a:cubicBezTo>
                      <a:cubicBezTo>
                        <a:pt x="8998" y="1197"/>
                        <a:pt x="11093" y="1990"/>
                        <a:pt x="12701" y="3578"/>
                      </a:cubicBezTo>
                      <a:cubicBezTo>
                        <a:pt x="12829" y="3693"/>
                        <a:pt x="12969" y="3742"/>
                        <a:pt x="13104" y="3742"/>
                      </a:cubicBezTo>
                      <a:cubicBezTo>
                        <a:pt x="13580" y="3742"/>
                        <a:pt x="13988" y="3132"/>
                        <a:pt x="13565" y="2694"/>
                      </a:cubicBezTo>
                      <a:cubicBezTo>
                        <a:pt x="11795" y="963"/>
                        <a:pt x="9434" y="1"/>
                        <a:pt x="69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45" name="Google Shape;173;p17">
                  <a:extLst>
                    <a:ext uri="{FF2B5EF4-FFF2-40B4-BE49-F238E27FC236}">
                      <a16:creationId xmlns:a16="http://schemas.microsoft.com/office/drawing/2014/main" id="{20B10656-FC2E-4E9C-B63A-87BAF2E0BCED}"/>
                    </a:ext>
                  </a:extLst>
                </p:cNvPr>
                <p:cNvSpPr/>
                <p:nvPr/>
              </p:nvSpPr>
              <p:spPr>
                <a:xfrm>
                  <a:off x="3665722" y="1969638"/>
                  <a:ext cx="228550" cy="59740"/>
                </a:xfrm>
                <a:custGeom>
                  <a:avLst/>
                  <a:gdLst/>
                  <a:ahLst/>
                  <a:cxnLst/>
                  <a:rect l="l" t="t" r="r" b="b"/>
                  <a:pathLst>
                    <a:path w="10701" h="3558" extrusionOk="0">
                      <a:moveTo>
                        <a:pt x="5335" y="1"/>
                      </a:moveTo>
                      <a:cubicBezTo>
                        <a:pt x="3346" y="1"/>
                        <a:pt x="1457" y="965"/>
                        <a:pt x="291" y="2593"/>
                      </a:cubicBezTo>
                      <a:cubicBezTo>
                        <a:pt x="0" y="3059"/>
                        <a:pt x="395" y="3524"/>
                        <a:pt x="817" y="3524"/>
                      </a:cubicBezTo>
                      <a:cubicBezTo>
                        <a:pt x="978" y="3524"/>
                        <a:pt x="1143" y="3457"/>
                        <a:pt x="1276" y="3296"/>
                      </a:cubicBezTo>
                      <a:cubicBezTo>
                        <a:pt x="2271" y="1910"/>
                        <a:pt x="3803" y="1216"/>
                        <a:pt x="5335" y="1216"/>
                      </a:cubicBezTo>
                      <a:cubicBezTo>
                        <a:pt x="6868" y="1216"/>
                        <a:pt x="8400" y="1910"/>
                        <a:pt x="9394" y="3296"/>
                      </a:cubicBezTo>
                      <a:cubicBezTo>
                        <a:pt x="9515" y="3457"/>
                        <a:pt x="9696" y="3557"/>
                        <a:pt x="9897" y="3557"/>
                      </a:cubicBezTo>
                      <a:cubicBezTo>
                        <a:pt x="10399" y="3557"/>
                        <a:pt x="10701" y="2995"/>
                        <a:pt x="10399" y="2593"/>
                      </a:cubicBezTo>
                      <a:cubicBezTo>
                        <a:pt x="9234" y="965"/>
                        <a:pt x="7345" y="1"/>
                        <a:pt x="53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46" name="Google Shape;174;p17">
                  <a:extLst>
                    <a:ext uri="{FF2B5EF4-FFF2-40B4-BE49-F238E27FC236}">
                      <a16:creationId xmlns:a16="http://schemas.microsoft.com/office/drawing/2014/main" id="{B6AA3BA1-4EED-1CD2-072F-AB2A90FCEDC7}"/>
                    </a:ext>
                  </a:extLst>
                </p:cNvPr>
                <p:cNvSpPr/>
                <p:nvPr/>
              </p:nvSpPr>
              <p:spPr>
                <a:xfrm>
                  <a:off x="3705832" y="2030369"/>
                  <a:ext cx="129215" cy="87327"/>
                </a:xfrm>
                <a:custGeom>
                  <a:avLst/>
                  <a:gdLst/>
                  <a:ahLst/>
                  <a:cxnLst/>
                  <a:rect l="l" t="t" r="r" b="b"/>
                  <a:pathLst>
                    <a:path w="6050" h="5201" extrusionOk="0">
                      <a:moveTo>
                        <a:pt x="3457" y="1"/>
                      </a:moveTo>
                      <a:cubicBezTo>
                        <a:pt x="1146" y="1"/>
                        <a:pt x="1" y="2794"/>
                        <a:pt x="1629" y="4442"/>
                      </a:cubicBezTo>
                      <a:cubicBezTo>
                        <a:pt x="2153" y="4966"/>
                        <a:pt x="2798" y="5200"/>
                        <a:pt x="3431" y="5200"/>
                      </a:cubicBezTo>
                      <a:cubicBezTo>
                        <a:pt x="4765" y="5200"/>
                        <a:pt x="6050" y="4160"/>
                        <a:pt x="6050" y="2593"/>
                      </a:cubicBezTo>
                      <a:cubicBezTo>
                        <a:pt x="6050" y="1166"/>
                        <a:pt x="4884" y="21"/>
                        <a:pt x="34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grpSp>
        <p:grpSp>
          <p:nvGrpSpPr>
            <p:cNvPr id="16" name="Group 15">
              <a:extLst>
                <a:ext uri="{FF2B5EF4-FFF2-40B4-BE49-F238E27FC236}">
                  <a16:creationId xmlns:a16="http://schemas.microsoft.com/office/drawing/2014/main" id="{9F58EE81-0E9B-83B3-2426-2846995CE2D0}"/>
                </a:ext>
              </a:extLst>
            </p:cNvPr>
            <p:cNvGrpSpPr/>
            <p:nvPr/>
          </p:nvGrpSpPr>
          <p:grpSpPr>
            <a:xfrm>
              <a:off x="3093128" y="3449709"/>
              <a:ext cx="559778" cy="440073"/>
              <a:chOff x="2371400" y="3445753"/>
              <a:chExt cx="559778" cy="440073"/>
            </a:xfrm>
          </p:grpSpPr>
          <p:sp>
            <p:nvSpPr>
              <p:cNvPr id="21" name="Google Shape;158;p17">
                <a:extLst>
                  <a:ext uri="{FF2B5EF4-FFF2-40B4-BE49-F238E27FC236}">
                    <a16:creationId xmlns:a16="http://schemas.microsoft.com/office/drawing/2014/main" id="{F0FE64BC-DBF6-A52A-8458-0CE7EA77B14E}"/>
                  </a:ext>
                </a:extLst>
              </p:cNvPr>
              <p:cNvSpPr/>
              <p:nvPr/>
            </p:nvSpPr>
            <p:spPr>
              <a:xfrm>
                <a:off x="2371400" y="3445753"/>
                <a:ext cx="559778" cy="440073"/>
              </a:xfrm>
              <a:custGeom>
                <a:avLst/>
                <a:gdLst/>
                <a:ahLst/>
                <a:cxnLst/>
                <a:rect l="l" t="t" r="r" b="b"/>
                <a:pathLst>
                  <a:path w="2083" h="2083" extrusionOk="0">
                    <a:moveTo>
                      <a:pt x="1044" y="1"/>
                    </a:moveTo>
                    <a:cubicBezTo>
                      <a:pt x="466" y="1"/>
                      <a:pt x="1" y="466"/>
                      <a:pt x="1" y="1044"/>
                    </a:cubicBezTo>
                    <a:cubicBezTo>
                      <a:pt x="1" y="1617"/>
                      <a:pt x="466" y="2082"/>
                      <a:pt x="1044" y="2082"/>
                    </a:cubicBezTo>
                    <a:cubicBezTo>
                      <a:pt x="1617" y="2082"/>
                      <a:pt x="2082" y="1617"/>
                      <a:pt x="2082" y="1044"/>
                    </a:cubicBezTo>
                    <a:cubicBezTo>
                      <a:pt x="2082" y="466"/>
                      <a:pt x="161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nvGrpSpPr>
              <p:cNvPr id="22" name="Google Shape;175;p17">
                <a:extLst>
                  <a:ext uri="{FF2B5EF4-FFF2-40B4-BE49-F238E27FC236}">
                    <a16:creationId xmlns:a16="http://schemas.microsoft.com/office/drawing/2014/main" id="{663E2694-727C-5C29-F3CC-747DA9F5E9BA}"/>
                  </a:ext>
                </a:extLst>
              </p:cNvPr>
              <p:cNvGrpSpPr/>
              <p:nvPr/>
            </p:nvGrpSpPr>
            <p:grpSpPr>
              <a:xfrm>
                <a:off x="2507365" y="3560366"/>
                <a:ext cx="333421" cy="232425"/>
                <a:chOff x="4646563" y="2954300"/>
                <a:chExt cx="377300" cy="334600"/>
              </a:xfrm>
            </p:grpSpPr>
            <p:sp>
              <p:nvSpPr>
                <p:cNvPr id="23" name="Google Shape;176;p17">
                  <a:extLst>
                    <a:ext uri="{FF2B5EF4-FFF2-40B4-BE49-F238E27FC236}">
                      <a16:creationId xmlns:a16="http://schemas.microsoft.com/office/drawing/2014/main" id="{6D194B41-B535-E217-D482-8BF6B73C0DA6}"/>
                    </a:ext>
                  </a:extLst>
                </p:cNvPr>
                <p:cNvSpPr/>
                <p:nvPr/>
              </p:nvSpPr>
              <p:spPr>
                <a:xfrm>
                  <a:off x="4646563" y="3245675"/>
                  <a:ext cx="80400" cy="43225"/>
                </a:xfrm>
                <a:custGeom>
                  <a:avLst/>
                  <a:gdLst/>
                  <a:ahLst/>
                  <a:cxnLst/>
                  <a:rect l="l" t="t" r="r" b="b"/>
                  <a:pathLst>
                    <a:path w="3216" h="1729" extrusionOk="0">
                      <a:moveTo>
                        <a:pt x="0" y="0"/>
                      </a:moveTo>
                      <a:lnTo>
                        <a:pt x="0"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24" name="Google Shape;177;p17">
                  <a:extLst>
                    <a:ext uri="{FF2B5EF4-FFF2-40B4-BE49-F238E27FC236}">
                      <a16:creationId xmlns:a16="http://schemas.microsoft.com/office/drawing/2014/main" id="{0A8DD219-3859-8629-5D91-7A2EF28BA3DD}"/>
                    </a:ext>
                  </a:extLst>
                </p:cNvPr>
                <p:cNvSpPr/>
                <p:nvPr/>
              </p:nvSpPr>
              <p:spPr>
                <a:xfrm>
                  <a:off x="4745538" y="3245675"/>
                  <a:ext cx="80400" cy="43225"/>
                </a:xfrm>
                <a:custGeom>
                  <a:avLst/>
                  <a:gdLst/>
                  <a:ahLst/>
                  <a:cxnLst/>
                  <a:rect l="l" t="t" r="r" b="b"/>
                  <a:pathLst>
                    <a:path w="3216" h="1729" extrusionOk="0">
                      <a:moveTo>
                        <a:pt x="0" y="0"/>
                      </a:moveTo>
                      <a:lnTo>
                        <a:pt x="0" y="1728"/>
                      </a:lnTo>
                      <a:lnTo>
                        <a:pt x="3215" y="1728"/>
                      </a:lnTo>
                      <a:lnTo>
                        <a:pt x="321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25" name="Google Shape;178;p17">
                  <a:extLst>
                    <a:ext uri="{FF2B5EF4-FFF2-40B4-BE49-F238E27FC236}">
                      <a16:creationId xmlns:a16="http://schemas.microsoft.com/office/drawing/2014/main" id="{C0CACA8C-0435-AED2-3606-0A8B7A669140}"/>
                    </a:ext>
                  </a:extLst>
                </p:cNvPr>
                <p:cNvSpPr/>
                <p:nvPr/>
              </p:nvSpPr>
              <p:spPr>
                <a:xfrm>
                  <a:off x="4844488" y="3245675"/>
                  <a:ext cx="80425" cy="43225"/>
                </a:xfrm>
                <a:custGeom>
                  <a:avLst/>
                  <a:gdLst/>
                  <a:ahLst/>
                  <a:cxnLst/>
                  <a:rect l="l" t="t" r="r" b="b"/>
                  <a:pathLst>
                    <a:path w="3217"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26" name="Google Shape;179;p17">
                  <a:extLst>
                    <a:ext uri="{FF2B5EF4-FFF2-40B4-BE49-F238E27FC236}">
                      <a16:creationId xmlns:a16="http://schemas.microsoft.com/office/drawing/2014/main" id="{AEE94DD4-8E6E-0262-6DD0-27A4A7311ACD}"/>
                    </a:ext>
                  </a:extLst>
                </p:cNvPr>
                <p:cNvSpPr/>
                <p:nvPr/>
              </p:nvSpPr>
              <p:spPr>
                <a:xfrm>
                  <a:off x="4943463" y="3245675"/>
                  <a:ext cx="80400" cy="43225"/>
                </a:xfrm>
                <a:custGeom>
                  <a:avLst/>
                  <a:gdLst/>
                  <a:ahLst/>
                  <a:cxnLst/>
                  <a:rect l="l" t="t" r="r" b="b"/>
                  <a:pathLst>
                    <a:path w="3216"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27" name="Google Shape;180;p17">
                  <a:extLst>
                    <a:ext uri="{FF2B5EF4-FFF2-40B4-BE49-F238E27FC236}">
                      <a16:creationId xmlns:a16="http://schemas.microsoft.com/office/drawing/2014/main" id="{770F2045-5DAC-0CE7-3058-2E85CFA46D93}"/>
                    </a:ext>
                  </a:extLst>
                </p:cNvPr>
                <p:cNvSpPr/>
                <p:nvPr/>
              </p:nvSpPr>
              <p:spPr>
                <a:xfrm>
                  <a:off x="4646563" y="3187400"/>
                  <a:ext cx="80400" cy="43225"/>
                </a:xfrm>
                <a:custGeom>
                  <a:avLst/>
                  <a:gdLst/>
                  <a:ahLst/>
                  <a:cxnLst/>
                  <a:rect l="l" t="t" r="r" b="b"/>
                  <a:pathLst>
                    <a:path w="3216" h="1729" extrusionOk="0">
                      <a:moveTo>
                        <a:pt x="0" y="0"/>
                      </a:moveTo>
                      <a:lnTo>
                        <a:pt x="0"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28" name="Google Shape;181;p17">
                  <a:extLst>
                    <a:ext uri="{FF2B5EF4-FFF2-40B4-BE49-F238E27FC236}">
                      <a16:creationId xmlns:a16="http://schemas.microsoft.com/office/drawing/2014/main" id="{2212C676-E106-52DB-BCF7-DB92870434F2}"/>
                    </a:ext>
                  </a:extLst>
                </p:cNvPr>
                <p:cNvSpPr/>
                <p:nvPr/>
              </p:nvSpPr>
              <p:spPr>
                <a:xfrm>
                  <a:off x="4745538" y="3187400"/>
                  <a:ext cx="80400" cy="43225"/>
                </a:xfrm>
                <a:custGeom>
                  <a:avLst/>
                  <a:gdLst/>
                  <a:ahLst/>
                  <a:cxnLst/>
                  <a:rect l="l" t="t" r="r" b="b"/>
                  <a:pathLst>
                    <a:path w="3216" h="1729" extrusionOk="0">
                      <a:moveTo>
                        <a:pt x="0" y="0"/>
                      </a:moveTo>
                      <a:lnTo>
                        <a:pt x="0" y="1728"/>
                      </a:lnTo>
                      <a:lnTo>
                        <a:pt x="3215" y="1728"/>
                      </a:lnTo>
                      <a:lnTo>
                        <a:pt x="321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29" name="Google Shape;182;p17">
                  <a:extLst>
                    <a:ext uri="{FF2B5EF4-FFF2-40B4-BE49-F238E27FC236}">
                      <a16:creationId xmlns:a16="http://schemas.microsoft.com/office/drawing/2014/main" id="{929A0330-ED07-4475-0F32-928EFA66FF14}"/>
                    </a:ext>
                  </a:extLst>
                </p:cNvPr>
                <p:cNvSpPr/>
                <p:nvPr/>
              </p:nvSpPr>
              <p:spPr>
                <a:xfrm>
                  <a:off x="4844488" y="3187400"/>
                  <a:ext cx="80425" cy="43225"/>
                </a:xfrm>
                <a:custGeom>
                  <a:avLst/>
                  <a:gdLst/>
                  <a:ahLst/>
                  <a:cxnLst/>
                  <a:rect l="l" t="t" r="r" b="b"/>
                  <a:pathLst>
                    <a:path w="3217"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0" name="Google Shape;183;p17">
                  <a:extLst>
                    <a:ext uri="{FF2B5EF4-FFF2-40B4-BE49-F238E27FC236}">
                      <a16:creationId xmlns:a16="http://schemas.microsoft.com/office/drawing/2014/main" id="{29F8F3C0-52FA-885C-DF51-08FF565511B1}"/>
                    </a:ext>
                  </a:extLst>
                </p:cNvPr>
                <p:cNvSpPr/>
                <p:nvPr/>
              </p:nvSpPr>
              <p:spPr>
                <a:xfrm>
                  <a:off x="4943463" y="3187400"/>
                  <a:ext cx="80400" cy="43225"/>
                </a:xfrm>
                <a:custGeom>
                  <a:avLst/>
                  <a:gdLst/>
                  <a:ahLst/>
                  <a:cxnLst/>
                  <a:rect l="l" t="t" r="r" b="b"/>
                  <a:pathLst>
                    <a:path w="3216"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1" name="Google Shape;184;p17">
                  <a:extLst>
                    <a:ext uri="{FF2B5EF4-FFF2-40B4-BE49-F238E27FC236}">
                      <a16:creationId xmlns:a16="http://schemas.microsoft.com/office/drawing/2014/main" id="{42F1535B-28B7-80EF-8ADE-A8F288660E79}"/>
                    </a:ext>
                  </a:extLst>
                </p:cNvPr>
                <p:cNvSpPr/>
                <p:nvPr/>
              </p:nvSpPr>
              <p:spPr>
                <a:xfrm>
                  <a:off x="4646563" y="3129125"/>
                  <a:ext cx="80400" cy="43225"/>
                </a:xfrm>
                <a:custGeom>
                  <a:avLst/>
                  <a:gdLst/>
                  <a:ahLst/>
                  <a:cxnLst/>
                  <a:rect l="l" t="t" r="r" b="b"/>
                  <a:pathLst>
                    <a:path w="3216" h="1729" extrusionOk="0">
                      <a:moveTo>
                        <a:pt x="0" y="0"/>
                      </a:moveTo>
                      <a:lnTo>
                        <a:pt x="0"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2" name="Google Shape;185;p17">
                  <a:extLst>
                    <a:ext uri="{FF2B5EF4-FFF2-40B4-BE49-F238E27FC236}">
                      <a16:creationId xmlns:a16="http://schemas.microsoft.com/office/drawing/2014/main" id="{D19A7E9A-FE32-C3BE-2A00-AADA40219684}"/>
                    </a:ext>
                  </a:extLst>
                </p:cNvPr>
                <p:cNvSpPr/>
                <p:nvPr/>
              </p:nvSpPr>
              <p:spPr>
                <a:xfrm>
                  <a:off x="4745538" y="3129125"/>
                  <a:ext cx="80400" cy="43225"/>
                </a:xfrm>
                <a:custGeom>
                  <a:avLst/>
                  <a:gdLst/>
                  <a:ahLst/>
                  <a:cxnLst/>
                  <a:rect l="l" t="t" r="r" b="b"/>
                  <a:pathLst>
                    <a:path w="3216" h="1729" extrusionOk="0">
                      <a:moveTo>
                        <a:pt x="0" y="0"/>
                      </a:moveTo>
                      <a:lnTo>
                        <a:pt x="0" y="1728"/>
                      </a:lnTo>
                      <a:lnTo>
                        <a:pt x="3215" y="1728"/>
                      </a:lnTo>
                      <a:lnTo>
                        <a:pt x="321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3" name="Google Shape;186;p17">
                  <a:extLst>
                    <a:ext uri="{FF2B5EF4-FFF2-40B4-BE49-F238E27FC236}">
                      <a16:creationId xmlns:a16="http://schemas.microsoft.com/office/drawing/2014/main" id="{D538F562-9F88-3614-5E57-9FD50910866A}"/>
                    </a:ext>
                  </a:extLst>
                </p:cNvPr>
                <p:cNvSpPr/>
                <p:nvPr/>
              </p:nvSpPr>
              <p:spPr>
                <a:xfrm>
                  <a:off x="4844488" y="3129125"/>
                  <a:ext cx="80425" cy="43225"/>
                </a:xfrm>
                <a:custGeom>
                  <a:avLst/>
                  <a:gdLst/>
                  <a:ahLst/>
                  <a:cxnLst/>
                  <a:rect l="l" t="t" r="r" b="b"/>
                  <a:pathLst>
                    <a:path w="3217"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4" name="Google Shape;187;p17">
                  <a:extLst>
                    <a:ext uri="{FF2B5EF4-FFF2-40B4-BE49-F238E27FC236}">
                      <a16:creationId xmlns:a16="http://schemas.microsoft.com/office/drawing/2014/main" id="{04BE774C-3190-F0ED-74BB-282BB934A10F}"/>
                    </a:ext>
                  </a:extLst>
                </p:cNvPr>
                <p:cNvSpPr/>
                <p:nvPr/>
              </p:nvSpPr>
              <p:spPr>
                <a:xfrm>
                  <a:off x="4943463" y="3129125"/>
                  <a:ext cx="80400" cy="43225"/>
                </a:xfrm>
                <a:custGeom>
                  <a:avLst/>
                  <a:gdLst/>
                  <a:ahLst/>
                  <a:cxnLst/>
                  <a:rect l="l" t="t" r="r" b="b"/>
                  <a:pathLst>
                    <a:path w="3216"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5" name="Google Shape;188;p17">
                  <a:extLst>
                    <a:ext uri="{FF2B5EF4-FFF2-40B4-BE49-F238E27FC236}">
                      <a16:creationId xmlns:a16="http://schemas.microsoft.com/office/drawing/2014/main" id="{19767BCA-ACE2-CDDD-FE28-00E29028B9AE}"/>
                    </a:ext>
                  </a:extLst>
                </p:cNvPr>
                <p:cNvSpPr/>
                <p:nvPr/>
              </p:nvSpPr>
              <p:spPr>
                <a:xfrm>
                  <a:off x="4646563" y="3070850"/>
                  <a:ext cx="80400" cy="43225"/>
                </a:xfrm>
                <a:custGeom>
                  <a:avLst/>
                  <a:gdLst/>
                  <a:ahLst/>
                  <a:cxnLst/>
                  <a:rect l="l" t="t" r="r" b="b"/>
                  <a:pathLst>
                    <a:path w="3216" h="1729" extrusionOk="0">
                      <a:moveTo>
                        <a:pt x="0" y="0"/>
                      </a:moveTo>
                      <a:lnTo>
                        <a:pt x="0"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6" name="Google Shape;189;p17">
                  <a:extLst>
                    <a:ext uri="{FF2B5EF4-FFF2-40B4-BE49-F238E27FC236}">
                      <a16:creationId xmlns:a16="http://schemas.microsoft.com/office/drawing/2014/main" id="{66A7934E-1B22-29C4-0CCF-0F00D033F6B2}"/>
                    </a:ext>
                  </a:extLst>
                </p:cNvPr>
                <p:cNvSpPr/>
                <p:nvPr/>
              </p:nvSpPr>
              <p:spPr>
                <a:xfrm>
                  <a:off x="4844488" y="3070850"/>
                  <a:ext cx="80425" cy="43225"/>
                </a:xfrm>
                <a:custGeom>
                  <a:avLst/>
                  <a:gdLst/>
                  <a:ahLst/>
                  <a:cxnLst/>
                  <a:rect l="l" t="t" r="r" b="b"/>
                  <a:pathLst>
                    <a:path w="3217"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7" name="Google Shape;190;p17">
                  <a:extLst>
                    <a:ext uri="{FF2B5EF4-FFF2-40B4-BE49-F238E27FC236}">
                      <a16:creationId xmlns:a16="http://schemas.microsoft.com/office/drawing/2014/main" id="{869014E0-1B42-DCA2-3AE8-88F067F9362D}"/>
                    </a:ext>
                  </a:extLst>
                </p:cNvPr>
                <p:cNvSpPr/>
                <p:nvPr/>
              </p:nvSpPr>
              <p:spPr>
                <a:xfrm>
                  <a:off x="4943463" y="3070850"/>
                  <a:ext cx="80400" cy="43225"/>
                </a:xfrm>
                <a:custGeom>
                  <a:avLst/>
                  <a:gdLst/>
                  <a:ahLst/>
                  <a:cxnLst/>
                  <a:rect l="l" t="t" r="r" b="b"/>
                  <a:pathLst>
                    <a:path w="3216"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8" name="Google Shape;191;p17">
                  <a:extLst>
                    <a:ext uri="{FF2B5EF4-FFF2-40B4-BE49-F238E27FC236}">
                      <a16:creationId xmlns:a16="http://schemas.microsoft.com/office/drawing/2014/main" id="{49064AD9-27F9-7DD9-830E-08915F77DC87}"/>
                    </a:ext>
                  </a:extLst>
                </p:cNvPr>
                <p:cNvSpPr/>
                <p:nvPr/>
              </p:nvSpPr>
              <p:spPr>
                <a:xfrm>
                  <a:off x="4646563" y="3012575"/>
                  <a:ext cx="80400" cy="43225"/>
                </a:xfrm>
                <a:custGeom>
                  <a:avLst/>
                  <a:gdLst/>
                  <a:ahLst/>
                  <a:cxnLst/>
                  <a:rect l="l" t="t" r="r" b="b"/>
                  <a:pathLst>
                    <a:path w="3216" h="1729" extrusionOk="0">
                      <a:moveTo>
                        <a:pt x="0" y="0"/>
                      </a:moveTo>
                      <a:lnTo>
                        <a:pt x="0"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39" name="Google Shape;192;p17">
                  <a:extLst>
                    <a:ext uri="{FF2B5EF4-FFF2-40B4-BE49-F238E27FC236}">
                      <a16:creationId xmlns:a16="http://schemas.microsoft.com/office/drawing/2014/main" id="{61F65B22-D2B7-4AED-B386-D39F027599EA}"/>
                    </a:ext>
                  </a:extLst>
                </p:cNvPr>
                <p:cNvSpPr/>
                <p:nvPr/>
              </p:nvSpPr>
              <p:spPr>
                <a:xfrm>
                  <a:off x="4943463" y="3012575"/>
                  <a:ext cx="80400" cy="43225"/>
                </a:xfrm>
                <a:custGeom>
                  <a:avLst/>
                  <a:gdLst/>
                  <a:ahLst/>
                  <a:cxnLst/>
                  <a:rect l="l" t="t" r="r" b="b"/>
                  <a:pathLst>
                    <a:path w="3216"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40" name="Google Shape;193;p17">
                  <a:extLst>
                    <a:ext uri="{FF2B5EF4-FFF2-40B4-BE49-F238E27FC236}">
                      <a16:creationId xmlns:a16="http://schemas.microsoft.com/office/drawing/2014/main" id="{7E4573C4-9ABF-F276-AEF7-EFF18CC28D20}"/>
                    </a:ext>
                  </a:extLst>
                </p:cNvPr>
                <p:cNvSpPr/>
                <p:nvPr/>
              </p:nvSpPr>
              <p:spPr>
                <a:xfrm>
                  <a:off x="4943463" y="2954300"/>
                  <a:ext cx="80400" cy="43225"/>
                </a:xfrm>
                <a:custGeom>
                  <a:avLst/>
                  <a:gdLst/>
                  <a:ahLst/>
                  <a:cxnLst/>
                  <a:rect l="l" t="t" r="r" b="b"/>
                  <a:pathLst>
                    <a:path w="3216" h="1729" extrusionOk="0">
                      <a:moveTo>
                        <a:pt x="1" y="0"/>
                      </a:moveTo>
                      <a:lnTo>
                        <a:pt x="1" y="1728"/>
                      </a:lnTo>
                      <a:lnTo>
                        <a:pt x="3216" y="1728"/>
                      </a:lnTo>
                      <a:lnTo>
                        <a:pt x="321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grpSp>
        <p:sp>
          <p:nvSpPr>
            <p:cNvPr id="17" name="Google Shape;163;p17">
              <a:extLst>
                <a:ext uri="{FF2B5EF4-FFF2-40B4-BE49-F238E27FC236}">
                  <a16:creationId xmlns:a16="http://schemas.microsoft.com/office/drawing/2014/main" id="{09C11997-F3E2-D0DD-1346-030C2AA25A62}"/>
                </a:ext>
              </a:extLst>
            </p:cNvPr>
            <p:cNvSpPr/>
            <p:nvPr/>
          </p:nvSpPr>
          <p:spPr>
            <a:xfrm>
              <a:off x="3070341" y="2328934"/>
              <a:ext cx="559778" cy="439861"/>
            </a:xfrm>
            <a:custGeom>
              <a:avLst/>
              <a:gdLst/>
              <a:ahLst/>
              <a:cxnLst/>
              <a:rect l="l" t="t" r="r" b="b"/>
              <a:pathLst>
                <a:path w="2083" h="2082" extrusionOk="0">
                  <a:moveTo>
                    <a:pt x="1044" y="0"/>
                  </a:moveTo>
                  <a:cubicBezTo>
                    <a:pt x="466" y="0"/>
                    <a:pt x="1" y="465"/>
                    <a:pt x="1" y="1043"/>
                  </a:cubicBezTo>
                  <a:cubicBezTo>
                    <a:pt x="1" y="1616"/>
                    <a:pt x="466" y="2081"/>
                    <a:pt x="1044" y="2081"/>
                  </a:cubicBezTo>
                  <a:cubicBezTo>
                    <a:pt x="1617" y="2081"/>
                    <a:pt x="2082" y="1616"/>
                    <a:pt x="2082" y="1043"/>
                  </a:cubicBezTo>
                  <a:cubicBezTo>
                    <a:pt x="2082" y="465"/>
                    <a:pt x="1617" y="0"/>
                    <a:pt x="1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nvGrpSpPr>
            <p:cNvPr id="18" name="Group 17">
              <a:extLst>
                <a:ext uri="{FF2B5EF4-FFF2-40B4-BE49-F238E27FC236}">
                  <a16:creationId xmlns:a16="http://schemas.microsoft.com/office/drawing/2014/main" id="{5B5F0958-AA49-C72E-55A4-72430BB7DEFD}"/>
                </a:ext>
              </a:extLst>
            </p:cNvPr>
            <p:cNvGrpSpPr/>
            <p:nvPr/>
          </p:nvGrpSpPr>
          <p:grpSpPr>
            <a:xfrm>
              <a:off x="3078098" y="2879403"/>
              <a:ext cx="559778" cy="440918"/>
              <a:chOff x="2371401" y="2885048"/>
              <a:chExt cx="559778" cy="440918"/>
            </a:xfrm>
          </p:grpSpPr>
          <p:sp>
            <p:nvSpPr>
              <p:cNvPr id="19" name="Google Shape;168;p17">
                <a:extLst>
                  <a:ext uri="{FF2B5EF4-FFF2-40B4-BE49-F238E27FC236}">
                    <a16:creationId xmlns:a16="http://schemas.microsoft.com/office/drawing/2014/main" id="{87E3AC2D-1AF1-9D36-BE85-2031584B3821}"/>
                  </a:ext>
                </a:extLst>
              </p:cNvPr>
              <p:cNvSpPr/>
              <p:nvPr/>
            </p:nvSpPr>
            <p:spPr>
              <a:xfrm>
                <a:off x="2371401" y="2885048"/>
                <a:ext cx="559778" cy="440918"/>
              </a:xfrm>
              <a:custGeom>
                <a:avLst/>
                <a:gdLst/>
                <a:ahLst/>
                <a:cxnLst/>
                <a:rect l="l" t="t" r="r" b="b"/>
                <a:pathLst>
                  <a:path w="2083" h="2087" extrusionOk="0">
                    <a:moveTo>
                      <a:pt x="1044" y="1"/>
                    </a:moveTo>
                    <a:cubicBezTo>
                      <a:pt x="466" y="1"/>
                      <a:pt x="1" y="471"/>
                      <a:pt x="1" y="1044"/>
                    </a:cubicBezTo>
                    <a:cubicBezTo>
                      <a:pt x="1" y="1622"/>
                      <a:pt x="466" y="2087"/>
                      <a:pt x="1044" y="2087"/>
                    </a:cubicBezTo>
                    <a:cubicBezTo>
                      <a:pt x="1617" y="2087"/>
                      <a:pt x="2082" y="1622"/>
                      <a:pt x="2082" y="1044"/>
                    </a:cubicBezTo>
                    <a:cubicBezTo>
                      <a:pt x="2082" y="471"/>
                      <a:pt x="161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sp>
            <p:nvSpPr>
              <p:cNvPr id="20" name="Google Shape;197;p17">
                <a:extLst>
                  <a:ext uri="{FF2B5EF4-FFF2-40B4-BE49-F238E27FC236}">
                    <a16:creationId xmlns:a16="http://schemas.microsoft.com/office/drawing/2014/main" id="{824D4C04-998D-EDC1-D4AF-723480360B3F}"/>
                  </a:ext>
                </a:extLst>
              </p:cNvPr>
              <p:cNvSpPr/>
              <p:nvPr/>
            </p:nvSpPr>
            <p:spPr>
              <a:xfrm>
                <a:off x="2553008" y="2981928"/>
                <a:ext cx="242133" cy="268739"/>
              </a:xfrm>
              <a:custGeom>
                <a:avLst/>
                <a:gdLst/>
                <a:ahLst/>
                <a:cxnLst/>
                <a:rect l="l" t="t" r="r" b="b"/>
                <a:pathLst>
                  <a:path w="13565" h="19151" extrusionOk="0">
                    <a:moveTo>
                      <a:pt x="6748" y="2696"/>
                    </a:moveTo>
                    <a:cubicBezTo>
                      <a:pt x="8844" y="2696"/>
                      <a:pt x="10852" y="4330"/>
                      <a:pt x="10852" y="6792"/>
                    </a:cubicBezTo>
                    <a:cubicBezTo>
                      <a:pt x="10872" y="9043"/>
                      <a:pt x="9043" y="10852"/>
                      <a:pt x="6793" y="10872"/>
                    </a:cubicBezTo>
                    <a:cubicBezTo>
                      <a:pt x="3155" y="10872"/>
                      <a:pt x="1327" y="6471"/>
                      <a:pt x="3899" y="3899"/>
                    </a:cubicBezTo>
                    <a:cubicBezTo>
                      <a:pt x="4730" y="3068"/>
                      <a:pt x="5749" y="2696"/>
                      <a:pt x="6748" y="2696"/>
                    </a:cubicBezTo>
                    <a:close/>
                    <a:moveTo>
                      <a:pt x="6793" y="0"/>
                    </a:moveTo>
                    <a:cubicBezTo>
                      <a:pt x="3035" y="0"/>
                      <a:pt x="1" y="3035"/>
                      <a:pt x="1" y="6792"/>
                    </a:cubicBezTo>
                    <a:cubicBezTo>
                      <a:pt x="1" y="10530"/>
                      <a:pt x="6793" y="19151"/>
                      <a:pt x="6793" y="19151"/>
                    </a:cubicBezTo>
                    <a:cubicBezTo>
                      <a:pt x="6793" y="19151"/>
                      <a:pt x="13565" y="10530"/>
                      <a:pt x="13565" y="6792"/>
                    </a:cubicBezTo>
                    <a:cubicBezTo>
                      <a:pt x="13565" y="3035"/>
                      <a:pt x="10530" y="0"/>
                      <a:pt x="6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F6369"/>
                  </a:solidFill>
                  <a:effectLst/>
                  <a:uLnTx/>
                  <a:uFillTx/>
                  <a:latin typeface="Calibri" panose="020F0502020204030204" pitchFamily="34" charset="0"/>
                  <a:ea typeface="+mn-ea"/>
                  <a:cs typeface="Calibri" panose="020F0502020204030204" pitchFamily="34" charset="0"/>
                </a:endParaRPr>
              </a:p>
            </p:txBody>
          </p:sp>
        </p:grpSp>
      </p:grpSp>
      <p:pic>
        <p:nvPicPr>
          <p:cNvPr id="50" name="Picture 49">
            <a:extLst>
              <a:ext uri="{FF2B5EF4-FFF2-40B4-BE49-F238E27FC236}">
                <a16:creationId xmlns:a16="http://schemas.microsoft.com/office/drawing/2014/main" id="{DD390C1D-2180-83AA-F94F-2F8623A8D531}"/>
              </a:ext>
            </a:extLst>
          </p:cNvPr>
          <p:cNvPicPr>
            <a:picLocks noChangeAspect="1"/>
          </p:cNvPicPr>
          <p:nvPr/>
        </p:nvPicPr>
        <p:blipFill>
          <a:blip r:embed="rId3"/>
          <a:stretch>
            <a:fillRect/>
          </a:stretch>
        </p:blipFill>
        <p:spPr>
          <a:xfrm>
            <a:off x="4669501" y="2192673"/>
            <a:ext cx="393288" cy="276365"/>
          </a:xfrm>
          <a:prstGeom prst="rect">
            <a:avLst/>
          </a:prstGeom>
        </p:spPr>
      </p:pic>
    </p:spTree>
    <p:extLst>
      <p:ext uri="{BB962C8B-B14F-4D97-AF65-F5344CB8AC3E}">
        <p14:creationId xmlns:p14="http://schemas.microsoft.com/office/powerpoint/2010/main" val="16206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3E6A-DD83-9265-09FE-83B321E51E7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9184A74-28E2-9A62-B18E-2A5F04083673}"/>
              </a:ext>
            </a:extLst>
          </p:cNvPr>
          <p:cNvSpPr>
            <a:spLocks noGrp="1"/>
          </p:cNvSpPr>
          <p:nvPr>
            <p:ph sz="quarter" idx="11"/>
          </p:nvPr>
        </p:nvSpPr>
        <p:spPr>
          <a:xfrm>
            <a:off x="438124" y="903238"/>
            <a:ext cx="4086225" cy="2627204"/>
          </a:xfrm>
        </p:spPr>
        <p:txBody>
          <a:bodyPr/>
          <a:lstStyle/>
          <a:p>
            <a:r>
              <a:rPr lang="en-GB" dirty="0"/>
              <a:t>Examples of notifications</a:t>
            </a:r>
          </a:p>
        </p:txBody>
      </p:sp>
      <p:pic>
        <p:nvPicPr>
          <p:cNvPr id="1026" name="Picture 2">
            <a:extLst>
              <a:ext uri="{FF2B5EF4-FFF2-40B4-BE49-F238E27FC236}">
                <a16:creationId xmlns:a16="http://schemas.microsoft.com/office/drawing/2014/main" id="{6FF9872A-38CD-DAA2-CA37-A9E89047C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24" y="1164895"/>
            <a:ext cx="7846476" cy="281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D046A2CB-3B34-6978-FAF4-1548EF2B6FF9}"/>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332083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6CB8-570A-BEDF-4310-FEFC2211417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FF4637D-01C9-4227-6A19-9CC83449F653}"/>
              </a:ext>
            </a:extLst>
          </p:cNvPr>
          <p:cNvSpPr>
            <a:spLocks noGrp="1"/>
          </p:cNvSpPr>
          <p:nvPr>
            <p:ph sz="quarter" idx="11"/>
          </p:nvPr>
        </p:nvSpPr>
        <p:spPr>
          <a:xfrm>
            <a:off x="453115" y="983859"/>
            <a:ext cx="4086225" cy="2627204"/>
          </a:xfrm>
        </p:spPr>
        <p:txBody>
          <a:bodyPr/>
          <a:lstStyle/>
          <a:p>
            <a:r>
              <a:rPr lang="en-GB" dirty="0"/>
              <a:t>Examples of notifications</a:t>
            </a:r>
          </a:p>
        </p:txBody>
      </p:sp>
      <p:pic>
        <p:nvPicPr>
          <p:cNvPr id="2050" name="Picture 2">
            <a:extLst>
              <a:ext uri="{FF2B5EF4-FFF2-40B4-BE49-F238E27FC236}">
                <a16:creationId xmlns:a16="http://schemas.microsoft.com/office/drawing/2014/main" id="{ADC5C6A3-48E9-D533-2273-76C170546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15" y="1202037"/>
            <a:ext cx="6972033" cy="286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E78D99D7-B632-C676-B9CA-1155215CFBFD}"/>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355328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6C85-6737-EC77-648B-B6DB661B7B0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5D8EA53-C76B-36D6-234E-557CD6E18B99}"/>
              </a:ext>
            </a:extLst>
          </p:cNvPr>
          <p:cNvSpPr>
            <a:spLocks noGrp="1"/>
          </p:cNvSpPr>
          <p:nvPr>
            <p:ph sz="quarter" idx="11"/>
          </p:nvPr>
        </p:nvSpPr>
        <p:spPr>
          <a:xfrm>
            <a:off x="528065" y="919085"/>
            <a:ext cx="4086225" cy="2627204"/>
          </a:xfrm>
        </p:spPr>
        <p:txBody>
          <a:bodyPr/>
          <a:lstStyle/>
          <a:p>
            <a:r>
              <a:rPr lang="en-GB" dirty="0"/>
              <a:t>Examples of notifications</a:t>
            </a:r>
          </a:p>
        </p:txBody>
      </p:sp>
      <p:pic>
        <p:nvPicPr>
          <p:cNvPr id="3074" name="Picture 1">
            <a:extLst>
              <a:ext uri="{FF2B5EF4-FFF2-40B4-BE49-F238E27FC236}">
                <a16:creationId xmlns:a16="http://schemas.microsoft.com/office/drawing/2014/main" id="{91C27A1F-1051-F89C-C7CB-64FBE250A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65" y="1164430"/>
            <a:ext cx="6203697" cy="306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788DE5E9-5169-C591-C861-75ECED20C63B}"/>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23723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04A48-7F54-4ECD-8DDC-BC895C4B764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F88BAB-C4E1-7D7C-9DA4-F5CBC8D2D638}"/>
              </a:ext>
            </a:extLst>
          </p:cNvPr>
          <p:cNvSpPr>
            <a:spLocks noGrp="1"/>
          </p:cNvSpPr>
          <p:nvPr>
            <p:ph sz="quarter" idx="11"/>
          </p:nvPr>
        </p:nvSpPr>
        <p:spPr>
          <a:xfrm>
            <a:off x="618007" y="893919"/>
            <a:ext cx="4086225" cy="2627204"/>
          </a:xfrm>
        </p:spPr>
        <p:txBody>
          <a:bodyPr/>
          <a:lstStyle/>
          <a:p>
            <a:r>
              <a:rPr lang="en-GB" dirty="0"/>
              <a:t>Examples of notifications</a:t>
            </a:r>
          </a:p>
        </p:txBody>
      </p:sp>
      <p:pic>
        <p:nvPicPr>
          <p:cNvPr id="2" name="Picture 1">
            <a:extLst>
              <a:ext uri="{FF2B5EF4-FFF2-40B4-BE49-F238E27FC236}">
                <a16:creationId xmlns:a16="http://schemas.microsoft.com/office/drawing/2014/main" id="{78EFC18C-6D38-1969-8C2F-288CE02F1F07}"/>
              </a:ext>
            </a:extLst>
          </p:cNvPr>
          <p:cNvPicPr>
            <a:picLocks noChangeAspect="1"/>
          </p:cNvPicPr>
          <p:nvPr/>
        </p:nvPicPr>
        <p:blipFill>
          <a:blip r:embed="rId2"/>
          <a:stretch>
            <a:fillRect/>
          </a:stretch>
        </p:blipFill>
        <p:spPr>
          <a:xfrm>
            <a:off x="635445" y="1122099"/>
            <a:ext cx="5060817" cy="3182016"/>
          </a:xfrm>
          <a:prstGeom prst="rect">
            <a:avLst/>
          </a:prstGeom>
        </p:spPr>
      </p:pic>
      <p:sp>
        <p:nvSpPr>
          <p:cNvPr id="6" name="Title 4">
            <a:extLst>
              <a:ext uri="{FF2B5EF4-FFF2-40B4-BE49-F238E27FC236}">
                <a16:creationId xmlns:a16="http://schemas.microsoft.com/office/drawing/2014/main" id="{100C9A2C-AADE-C4D6-6137-0C0173050776}"/>
              </a:ext>
            </a:extLst>
          </p:cNvPr>
          <p:cNvSpPr>
            <a:spLocks noGrp="1"/>
          </p:cNvSpPr>
          <p:nvPr>
            <p:ph type="title"/>
          </p:nvPr>
        </p:nvSpPr>
        <p:spPr>
          <a:xfrm>
            <a:off x="305594" y="339725"/>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Walkthrough high level detail – </a:t>
            </a:r>
            <a:r>
              <a:rPr lang="en-GB" dirty="0">
                <a:solidFill>
                  <a:srgbClr val="00AEEF"/>
                </a:solidFill>
                <a:latin typeface="Calibri"/>
              </a:rPr>
              <a:t>Application for Courses</a:t>
            </a:r>
            <a:endParaRPr lang="en-GB" dirty="0"/>
          </a:p>
        </p:txBody>
      </p:sp>
    </p:spTree>
    <p:extLst>
      <p:ext uri="{BB962C8B-B14F-4D97-AF65-F5344CB8AC3E}">
        <p14:creationId xmlns:p14="http://schemas.microsoft.com/office/powerpoint/2010/main" val="9872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B502-8597-7F7D-58FA-FC8476D9590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388A198-2BAB-FA97-E189-111BE6B47CA8}"/>
              </a:ext>
            </a:extLst>
          </p:cNvPr>
          <p:cNvSpPr>
            <a:spLocks noGrp="1"/>
          </p:cNvSpPr>
          <p:nvPr>
            <p:ph sz="quarter" idx="11"/>
          </p:nvPr>
        </p:nvSpPr>
        <p:spPr>
          <a:xfrm>
            <a:off x="513076" y="923899"/>
            <a:ext cx="4086225" cy="2627204"/>
          </a:xfrm>
        </p:spPr>
        <p:txBody>
          <a:bodyPr/>
          <a:lstStyle/>
          <a:p>
            <a:r>
              <a:rPr lang="en-GB" dirty="0"/>
              <a:t>Examples</a:t>
            </a:r>
          </a:p>
        </p:txBody>
      </p:sp>
      <p:pic>
        <p:nvPicPr>
          <p:cNvPr id="4" name="Picture 3">
            <a:extLst>
              <a:ext uri="{FF2B5EF4-FFF2-40B4-BE49-F238E27FC236}">
                <a16:creationId xmlns:a16="http://schemas.microsoft.com/office/drawing/2014/main" id="{781A5487-947F-4F66-C65A-34C1EE9836E5}"/>
              </a:ext>
            </a:extLst>
          </p:cNvPr>
          <p:cNvPicPr>
            <a:picLocks noChangeAspect="1"/>
          </p:cNvPicPr>
          <p:nvPr/>
        </p:nvPicPr>
        <p:blipFill>
          <a:blip r:embed="rId2"/>
          <a:stretch>
            <a:fillRect/>
          </a:stretch>
        </p:blipFill>
        <p:spPr>
          <a:xfrm>
            <a:off x="582114" y="1143208"/>
            <a:ext cx="5633482" cy="2694273"/>
          </a:xfrm>
          <a:prstGeom prst="rect">
            <a:avLst/>
          </a:prstGeom>
        </p:spPr>
      </p:pic>
      <p:sp>
        <p:nvSpPr>
          <p:cNvPr id="2" name="Title 4">
            <a:extLst>
              <a:ext uri="{FF2B5EF4-FFF2-40B4-BE49-F238E27FC236}">
                <a16:creationId xmlns:a16="http://schemas.microsoft.com/office/drawing/2014/main" id="{AF1EB5D3-8CCD-B279-D57C-207832C54497}"/>
              </a:ext>
            </a:extLst>
          </p:cNvPr>
          <p:cNvSpPr txBox="1">
            <a:spLocks/>
          </p:cNvSpPr>
          <p:nvPr/>
        </p:nvSpPr>
        <p:spPr>
          <a:xfrm>
            <a:off x="305594" y="339725"/>
            <a:ext cx="8532812" cy="481013"/>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GB" dirty="0">
                <a:solidFill>
                  <a:srgbClr val="00AEEF"/>
                </a:solidFill>
                <a:latin typeface="Calibri"/>
              </a:rPr>
              <a:t>Walkthrough high level detail – Online query options</a:t>
            </a:r>
            <a:endParaRPr lang="en-GB" dirty="0"/>
          </a:p>
        </p:txBody>
      </p:sp>
    </p:spTree>
    <p:extLst>
      <p:ext uri="{BB962C8B-B14F-4D97-AF65-F5344CB8AC3E}">
        <p14:creationId xmlns:p14="http://schemas.microsoft.com/office/powerpoint/2010/main" val="503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9DCE3-439A-335D-ED7F-F1230D7ABC5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8986BC-C58F-4BE9-6029-ADDA5B42FDA6}"/>
              </a:ext>
            </a:extLst>
          </p:cNvPr>
          <p:cNvSpPr>
            <a:spLocks noGrp="1"/>
          </p:cNvSpPr>
          <p:nvPr>
            <p:ph sz="quarter" idx="11"/>
          </p:nvPr>
        </p:nvSpPr>
        <p:spPr>
          <a:xfrm>
            <a:off x="447823" y="1051316"/>
            <a:ext cx="4086225" cy="481013"/>
          </a:xfrm>
        </p:spPr>
        <p:txBody>
          <a:bodyPr/>
          <a:lstStyle/>
          <a:p>
            <a:r>
              <a:rPr lang="en-GB" dirty="0"/>
              <a:t>Examples</a:t>
            </a:r>
          </a:p>
          <a:p>
            <a:r>
              <a:rPr lang="en-GB" dirty="0"/>
              <a:t>Query Courses Applied for</a:t>
            </a:r>
          </a:p>
        </p:txBody>
      </p:sp>
      <p:pic>
        <p:nvPicPr>
          <p:cNvPr id="3" name="Picture 2">
            <a:extLst>
              <a:ext uri="{FF2B5EF4-FFF2-40B4-BE49-F238E27FC236}">
                <a16:creationId xmlns:a16="http://schemas.microsoft.com/office/drawing/2014/main" id="{71B1702E-DA53-7C56-FC53-A5750AFD8935}"/>
              </a:ext>
            </a:extLst>
          </p:cNvPr>
          <p:cNvPicPr>
            <a:picLocks noChangeAspect="1"/>
          </p:cNvPicPr>
          <p:nvPr/>
        </p:nvPicPr>
        <p:blipFill>
          <a:blip r:embed="rId2"/>
          <a:stretch>
            <a:fillRect/>
          </a:stretch>
        </p:blipFill>
        <p:spPr>
          <a:xfrm>
            <a:off x="402186" y="1463804"/>
            <a:ext cx="8036417" cy="1046364"/>
          </a:xfrm>
          <a:prstGeom prst="rect">
            <a:avLst/>
          </a:prstGeom>
        </p:spPr>
      </p:pic>
      <p:sp>
        <p:nvSpPr>
          <p:cNvPr id="8" name="TextBox 7">
            <a:extLst>
              <a:ext uri="{FF2B5EF4-FFF2-40B4-BE49-F238E27FC236}">
                <a16:creationId xmlns:a16="http://schemas.microsoft.com/office/drawing/2014/main" id="{2617EB8E-8CF0-86F0-3212-42D4FFE59BB8}"/>
              </a:ext>
            </a:extLst>
          </p:cNvPr>
          <p:cNvSpPr txBox="1"/>
          <p:nvPr/>
        </p:nvSpPr>
        <p:spPr>
          <a:xfrm>
            <a:off x="305594" y="2465234"/>
            <a:ext cx="4572000" cy="271869"/>
          </a:xfrm>
          <a:prstGeom prst="rect">
            <a:avLst/>
          </a:prstGeom>
          <a:noFill/>
        </p:spPr>
        <p:txBody>
          <a:bodyPr wrap="square">
            <a:spAutoFit/>
          </a:bodyPr>
          <a:lstStyle/>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F6369"/>
                </a:solidFill>
                <a:effectLst/>
                <a:uLnTx/>
                <a:uFillTx/>
                <a:latin typeface="Calibri"/>
                <a:ea typeface="+mn-ea"/>
                <a:cs typeface="+mn-cs"/>
              </a:rPr>
              <a:t>Query Courses Booked</a:t>
            </a:r>
          </a:p>
        </p:txBody>
      </p:sp>
      <p:pic>
        <p:nvPicPr>
          <p:cNvPr id="12" name="Picture 11">
            <a:extLst>
              <a:ext uri="{FF2B5EF4-FFF2-40B4-BE49-F238E27FC236}">
                <a16:creationId xmlns:a16="http://schemas.microsoft.com/office/drawing/2014/main" id="{6D54C646-2C26-D986-D96A-B7DE0040D835}"/>
              </a:ext>
            </a:extLst>
          </p:cNvPr>
          <p:cNvPicPr>
            <a:picLocks noChangeAspect="1"/>
          </p:cNvPicPr>
          <p:nvPr/>
        </p:nvPicPr>
        <p:blipFill>
          <a:blip r:embed="rId3"/>
          <a:stretch>
            <a:fillRect/>
          </a:stretch>
        </p:blipFill>
        <p:spPr>
          <a:xfrm>
            <a:off x="449253" y="2719312"/>
            <a:ext cx="7989350" cy="837220"/>
          </a:xfrm>
          <a:prstGeom prst="rect">
            <a:avLst/>
          </a:prstGeom>
        </p:spPr>
      </p:pic>
      <p:sp>
        <p:nvSpPr>
          <p:cNvPr id="6" name="Title 4">
            <a:extLst>
              <a:ext uri="{FF2B5EF4-FFF2-40B4-BE49-F238E27FC236}">
                <a16:creationId xmlns:a16="http://schemas.microsoft.com/office/drawing/2014/main" id="{EEE189B1-31D0-99C1-C107-060E447D33B8}"/>
              </a:ext>
            </a:extLst>
          </p:cNvPr>
          <p:cNvSpPr txBox="1">
            <a:spLocks/>
          </p:cNvSpPr>
          <p:nvPr/>
        </p:nvSpPr>
        <p:spPr>
          <a:xfrm>
            <a:off x="305594" y="339725"/>
            <a:ext cx="8532812" cy="481013"/>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GB" dirty="0">
                <a:solidFill>
                  <a:srgbClr val="00AEEF"/>
                </a:solidFill>
                <a:latin typeface="Calibri"/>
              </a:rPr>
              <a:t>Walkthrough high level detail – Online query options</a:t>
            </a:r>
            <a:endParaRPr lang="en-GB" dirty="0"/>
          </a:p>
        </p:txBody>
      </p:sp>
    </p:spTree>
    <p:extLst>
      <p:ext uri="{BB962C8B-B14F-4D97-AF65-F5344CB8AC3E}">
        <p14:creationId xmlns:p14="http://schemas.microsoft.com/office/powerpoint/2010/main" val="1967555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A8A90-E8D6-D493-74DC-DC4341DC08A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DD810A2-E12C-C82E-8E16-783AA66AAD0A}"/>
              </a:ext>
            </a:extLst>
          </p:cNvPr>
          <p:cNvSpPr>
            <a:spLocks noGrp="1"/>
          </p:cNvSpPr>
          <p:nvPr>
            <p:ph sz="quarter" idx="11"/>
          </p:nvPr>
        </p:nvSpPr>
        <p:spPr>
          <a:xfrm>
            <a:off x="447823" y="1118771"/>
            <a:ext cx="4086225" cy="481013"/>
          </a:xfrm>
        </p:spPr>
        <p:txBody>
          <a:bodyPr/>
          <a:lstStyle/>
          <a:p>
            <a:r>
              <a:rPr lang="en-GB" dirty="0"/>
              <a:t>Examples</a:t>
            </a:r>
          </a:p>
          <a:p>
            <a:r>
              <a:rPr lang="en-GB" dirty="0"/>
              <a:t>Query Courses Attended</a:t>
            </a:r>
          </a:p>
        </p:txBody>
      </p:sp>
      <p:sp>
        <p:nvSpPr>
          <p:cNvPr id="8" name="TextBox 7">
            <a:extLst>
              <a:ext uri="{FF2B5EF4-FFF2-40B4-BE49-F238E27FC236}">
                <a16:creationId xmlns:a16="http://schemas.microsoft.com/office/drawing/2014/main" id="{7A161658-95EA-A750-8AAD-CFC4A1C5BC31}"/>
              </a:ext>
            </a:extLst>
          </p:cNvPr>
          <p:cNvSpPr txBox="1"/>
          <p:nvPr/>
        </p:nvSpPr>
        <p:spPr>
          <a:xfrm>
            <a:off x="305594" y="2532689"/>
            <a:ext cx="4572000" cy="271869"/>
          </a:xfrm>
          <a:prstGeom prst="rect">
            <a:avLst/>
          </a:prstGeom>
          <a:noFill/>
        </p:spPr>
        <p:txBody>
          <a:bodyPr wrap="square">
            <a:spAutoFit/>
          </a:bodyPr>
          <a:lstStyle/>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F6369"/>
                </a:solidFill>
                <a:effectLst/>
                <a:uLnTx/>
                <a:uFillTx/>
                <a:latin typeface="Calibri"/>
                <a:ea typeface="+mn-ea"/>
                <a:cs typeface="+mn-cs"/>
              </a:rPr>
              <a:t>Query Courses Cancelled</a:t>
            </a:r>
          </a:p>
        </p:txBody>
      </p:sp>
      <p:pic>
        <p:nvPicPr>
          <p:cNvPr id="12" name="Picture 11">
            <a:extLst>
              <a:ext uri="{FF2B5EF4-FFF2-40B4-BE49-F238E27FC236}">
                <a16:creationId xmlns:a16="http://schemas.microsoft.com/office/drawing/2014/main" id="{4199B057-B669-C107-BFB3-6DF508C71639}"/>
              </a:ext>
            </a:extLst>
          </p:cNvPr>
          <p:cNvPicPr>
            <a:picLocks noChangeAspect="1"/>
          </p:cNvPicPr>
          <p:nvPr/>
        </p:nvPicPr>
        <p:blipFill>
          <a:blip r:embed="rId2"/>
          <a:stretch>
            <a:fillRect/>
          </a:stretch>
        </p:blipFill>
        <p:spPr>
          <a:xfrm>
            <a:off x="447823" y="1467088"/>
            <a:ext cx="7989350" cy="837220"/>
          </a:xfrm>
          <a:prstGeom prst="rect">
            <a:avLst/>
          </a:prstGeom>
        </p:spPr>
      </p:pic>
      <p:pic>
        <p:nvPicPr>
          <p:cNvPr id="9" name="Picture 8">
            <a:extLst>
              <a:ext uri="{FF2B5EF4-FFF2-40B4-BE49-F238E27FC236}">
                <a16:creationId xmlns:a16="http://schemas.microsoft.com/office/drawing/2014/main" id="{CD19CE44-6AF6-A4B5-EADF-483FE00BEBA0}"/>
              </a:ext>
            </a:extLst>
          </p:cNvPr>
          <p:cNvPicPr>
            <a:picLocks noChangeAspect="1"/>
          </p:cNvPicPr>
          <p:nvPr/>
        </p:nvPicPr>
        <p:blipFill>
          <a:blip r:embed="rId3"/>
          <a:stretch>
            <a:fillRect/>
          </a:stretch>
        </p:blipFill>
        <p:spPr>
          <a:xfrm>
            <a:off x="447823" y="2763280"/>
            <a:ext cx="7989350" cy="811452"/>
          </a:xfrm>
          <a:prstGeom prst="rect">
            <a:avLst/>
          </a:prstGeom>
        </p:spPr>
      </p:pic>
      <p:sp>
        <p:nvSpPr>
          <p:cNvPr id="4" name="Title 4">
            <a:extLst>
              <a:ext uri="{FF2B5EF4-FFF2-40B4-BE49-F238E27FC236}">
                <a16:creationId xmlns:a16="http://schemas.microsoft.com/office/drawing/2014/main" id="{E63D940D-7149-357F-B4B7-C0800EFC58E2}"/>
              </a:ext>
            </a:extLst>
          </p:cNvPr>
          <p:cNvSpPr txBox="1">
            <a:spLocks/>
          </p:cNvSpPr>
          <p:nvPr/>
        </p:nvSpPr>
        <p:spPr>
          <a:xfrm>
            <a:off x="305594" y="339725"/>
            <a:ext cx="8532812" cy="481013"/>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GB" dirty="0">
                <a:solidFill>
                  <a:srgbClr val="00AEEF"/>
                </a:solidFill>
                <a:latin typeface="Calibri"/>
              </a:rPr>
              <a:t>Walkthrough high level detail – Online query options</a:t>
            </a:r>
            <a:endParaRPr lang="en-GB" dirty="0"/>
          </a:p>
        </p:txBody>
      </p:sp>
    </p:spTree>
    <p:extLst>
      <p:ext uri="{BB962C8B-B14F-4D97-AF65-F5344CB8AC3E}">
        <p14:creationId xmlns:p14="http://schemas.microsoft.com/office/powerpoint/2010/main" val="1463476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743FD-E44C-A496-0CBF-09A42FC3AB17}"/>
            </a:ext>
          </a:extLst>
        </p:cNvPr>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32A75A49-F358-DDEF-B887-617233CA5B9B}"/>
              </a:ext>
            </a:extLst>
          </p:cNvPr>
          <p:cNvPicPr>
            <a:picLocks noGrp="1" noChangeAspect="1"/>
          </p:cNvPicPr>
          <p:nvPr>
            <p:ph sz="quarter" idx="11"/>
          </p:nvPr>
        </p:nvPicPr>
        <p:blipFill>
          <a:blip r:embed="rId2"/>
          <a:stretch>
            <a:fillRect/>
          </a:stretch>
        </p:blipFill>
        <p:spPr>
          <a:xfrm>
            <a:off x="415639" y="1010317"/>
            <a:ext cx="6564449" cy="3127628"/>
          </a:xfrm>
        </p:spPr>
      </p:pic>
      <p:sp>
        <p:nvSpPr>
          <p:cNvPr id="2" name="Title 4">
            <a:extLst>
              <a:ext uri="{FF2B5EF4-FFF2-40B4-BE49-F238E27FC236}">
                <a16:creationId xmlns:a16="http://schemas.microsoft.com/office/drawing/2014/main" id="{CA16DBA8-B3ED-CE07-E359-2A8B7CE93AD2}"/>
              </a:ext>
            </a:extLst>
          </p:cNvPr>
          <p:cNvSpPr txBox="1">
            <a:spLocks/>
          </p:cNvSpPr>
          <p:nvPr/>
        </p:nvSpPr>
        <p:spPr>
          <a:xfrm>
            <a:off x="305594" y="339725"/>
            <a:ext cx="8532812" cy="481013"/>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GB" dirty="0">
                <a:solidFill>
                  <a:srgbClr val="00AEEF"/>
                </a:solidFill>
                <a:latin typeface="Calibri"/>
              </a:rPr>
              <a:t>Walkthrough high level detail – Reporting</a:t>
            </a:r>
            <a:endParaRPr lang="en-GB" dirty="0"/>
          </a:p>
        </p:txBody>
      </p:sp>
    </p:spTree>
    <p:extLst>
      <p:ext uri="{BB962C8B-B14F-4D97-AF65-F5344CB8AC3E}">
        <p14:creationId xmlns:p14="http://schemas.microsoft.com/office/powerpoint/2010/main" val="19512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9970" y="1395352"/>
            <a:ext cx="3244061" cy="795138"/>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6841" y="2252959"/>
            <a:ext cx="8870316" cy="642344"/>
          </a:xfrm>
        </p:spPr>
        <p:txBody>
          <a:bodyPr/>
          <a:lstStyle/>
          <a:p>
            <a:pPr algn="ctr"/>
            <a:r>
              <a:rPr lang="en-US" sz="1598"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598"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white rectangular object with a qr code&#10;&#10;AI-generated content may be incorrect.">
            <a:extLst>
              <a:ext uri="{FF2B5EF4-FFF2-40B4-BE49-F238E27FC236}">
                <a16:creationId xmlns:a16="http://schemas.microsoft.com/office/drawing/2014/main" id="{5B093D4A-D5FB-0BA1-0C44-23B5A245A682}"/>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42120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6D759-275B-A483-8AB8-9D16A8AC9293}"/>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073C0D20-0C23-E3B1-9AFC-2F8676F26277}"/>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D648F7A7-E32F-D9F5-F2A5-3D40B321C8C8}"/>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Benefits of this system</a:t>
            </a:r>
          </a:p>
        </p:txBody>
      </p:sp>
    </p:spTree>
    <p:extLst>
      <p:ext uri="{BB962C8B-B14F-4D97-AF65-F5344CB8AC3E}">
        <p14:creationId xmlns:p14="http://schemas.microsoft.com/office/powerpoint/2010/main" val="291606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FF3DE-911D-8805-7FDF-E7D07A5BE7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84B2EB-67A9-6973-3E07-063B410B34E4}"/>
              </a:ext>
            </a:extLst>
          </p:cNvPr>
          <p:cNvSpPr>
            <a:spLocks noGrp="1"/>
          </p:cNvSpPr>
          <p:nvPr>
            <p:ph type="title"/>
          </p:nvPr>
        </p:nvSpPr>
        <p:spPr>
          <a:xfrm>
            <a:off x="426629" y="299448"/>
            <a:ext cx="8343651" cy="581252"/>
          </a:xfrm>
        </p:spPr>
        <p:txBody>
          <a:bodyPr/>
          <a:lstStyle/>
          <a:p>
            <a:r>
              <a:rPr kumimoji="0" lang="en-ZA" sz="2400" b="1" i="0" u="none" strike="noStrike" kern="1200" cap="none" spc="0" normalizeH="0" baseline="0" noProof="0" dirty="0">
                <a:ln>
                  <a:noFill/>
                </a:ln>
                <a:effectLst/>
                <a:uLnTx/>
                <a:uFillTx/>
                <a:latin typeface="Trebuchet MS" panose="020B0603020202020204" pitchFamily="34" charset="0"/>
                <a:ea typeface="Aptos" panose="020B0004020202020204" pitchFamily="34" charset="0"/>
                <a:cs typeface="Aptos" panose="020B0004020202020204" pitchFamily="34" charset="0"/>
              </a:rPr>
              <a:t> </a:t>
            </a:r>
            <a:r>
              <a:rPr kumimoji="0" lang="en-ZA" b="1" i="0" u="none" strike="noStrike" kern="1200" cap="none" spc="0" normalizeH="0" baseline="0" noProof="0" dirty="0">
                <a:ln>
                  <a:noFill/>
                </a:ln>
                <a:effectLst/>
                <a:uLnTx/>
                <a:uFillTx/>
                <a:ea typeface="Aptos" panose="020B0004020202020204" pitchFamily="34" charset="0"/>
                <a:cs typeface="Aptos" panose="020B0004020202020204" pitchFamily="34" charset="0"/>
              </a:rPr>
              <a:t>Benefits</a:t>
            </a:r>
            <a:endParaRPr lang="en-GB" dirty="0"/>
          </a:p>
        </p:txBody>
      </p:sp>
      <p:pic>
        <p:nvPicPr>
          <p:cNvPr id="2" name="Picture 1">
            <a:extLst>
              <a:ext uri="{FF2B5EF4-FFF2-40B4-BE49-F238E27FC236}">
                <a16:creationId xmlns:a16="http://schemas.microsoft.com/office/drawing/2014/main" id="{8DDBB225-5ADE-3D85-71C3-B907FA496F5D}"/>
              </a:ext>
            </a:extLst>
          </p:cNvPr>
          <p:cNvPicPr>
            <a:picLocks noChangeAspect="1"/>
          </p:cNvPicPr>
          <p:nvPr/>
        </p:nvPicPr>
        <p:blipFill>
          <a:blip r:embed="rId2"/>
          <a:stretch>
            <a:fillRect/>
          </a:stretch>
        </p:blipFill>
        <p:spPr>
          <a:xfrm>
            <a:off x="311745" y="1260329"/>
            <a:ext cx="8529043" cy="2627604"/>
          </a:xfrm>
          <a:prstGeom prst="rect">
            <a:avLst/>
          </a:prstGeom>
        </p:spPr>
      </p:pic>
      <p:sp>
        <p:nvSpPr>
          <p:cNvPr id="4" name="TextBox 3">
            <a:extLst>
              <a:ext uri="{FF2B5EF4-FFF2-40B4-BE49-F238E27FC236}">
                <a16:creationId xmlns:a16="http://schemas.microsoft.com/office/drawing/2014/main" id="{B64BF09A-2D68-C64B-1F36-14E0C53A040D}"/>
              </a:ext>
            </a:extLst>
          </p:cNvPr>
          <p:cNvSpPr txBox="1"/>
          <p:nvPr/>
        </p:nvSpPr>
        <p:spPr>
          <a:xfrm>
            <a:off x="497137" y="1049251"/>
            <a:ext cx="8273143" cy="2862322"/>
          </a:xfrm>
          <a:prstGeom prst="rect">
            <a:avLst/>
          </a:prstGeom>
          <a:noFill/>
        </p:spPr>
        <p:txBody>
          <a:bodyPr wrap="square" rtlCol="0">
            <a:spAutoFit/>
          </a:bodyPr>
          <a:lstStyle/>
          <a:p>
            <a:pPr marL="171450" indent="-171450">
              <a:buFont typeface="Arial" panose="020B0604020202020204" pitchFamily="34" charset="0"/>
              <a:buChar char="•"/>
            </a:pPr>
            <a:r>
              <a:rPr lang="en-ZA" sz="1200" dirty="0"/>
              <a:t>    Supports data selection for required courses,  </a:t>
            </a:r>
            <a:r>
              <a:rPr kumimoji="0" lang="en-ZA" sz="1200" i="0" u="none" strike="noStrike" kern="1200" cap="none" spc="0" normalizeH="0" baseline="0" noProof="0" dirty="0">
                <a:ln>
                  <a:noFill/>
                </a:ln>
                <a:effectLst/>
                <a:uLnTx/>
                <a:uFillTx/>
                <a:ea typeface="+mn-ea"/>
                <a:cs typeface="+mn-cs"/>
              </a:rPr>
              <a:t>Questions regarding training requirements for individual development plans can</a:t>
            </a:r>
          </a:p>
          <a:p>
            <a:r>
              <a:rPr kumimoji="0" lang="en-ZA" sz="1200" i="0" u="none" strike="noStrike" kern="1200" cap="none" spc="0" normalizeH="0" baseline="0" noProof="0" dirty="0">
                <a:ln>
                  <a:noFill/>
                </a:ln>
                <a:effectLst/>
                <a:uLnTx/>
                <a:uFillTx/>
                <a:ea typeface="+mn-ea"/>
                <a:cs typeface="+mn-cs"/>
              </a:rPr>
              <a:t>         be customised for specific groups based on the ranks, occupational categories or appointment types of personnel.</a:t>
            </a:r>
            <a:endParaRPr lang="en-ZA" sz="1200" dirty="0"/>
          </a:p>
          <a:p>
            <a:pPr marL="285750" indent="-285750">
              <a:buFont typeface="Arial" panose="020B0604020202020204" pitchFamily="34" charset="0"/>
              <a:buChar char="•"/>
            </a:pPr>
            <a:r>
              <a:rPr lang="en-ZA" sz="1200" dirty="0"/>
              <a:t>The system caters for scheduled courses as well as for ad hoc requests</a:t>
            </a:r>
          </a:p>
          <a:p>
            <a:pPr marL="285750" indent="-285750">
              <a:buFont typeface="Arial" panose="020B0604020202020204" pitchFamily="34" charset="0"/>
              <a:buChar char="•"/>
            </a:pPr>
            <a:r>
              <a:rPr lang="en-ZA" sz="1200" dirty="0"/>
              <a:t>Decentralized applications for courses</a:t>
            </a:r>
          </a:p>
          <a:p>
            <a:pPr marL="285750" indent="-285750">
              <a:buFont typeface="Arial" panose="020B0604020202020204" pitchFamily="34" charset="0"/>
              <a:buChar char="•"/>
            </a:pPr>
            <a:r>
              <a:rPr lang="en-ZA" sz="1200" dirty="0"/>
              <a:t>The application process has an approval process built in with automated notifications which is user definable</a:t>
            </a:r>
          </a:p>
          <a:p>
            <a:pPr marL="285750" indent="-285750">
              <a:buFont typeface="Arial" panose="020B0604020202020204" pitchFamily="34" charset="0"/>
              <a:buChar char="•"/>
            </a:pPr>
            <a:r>
              <a:rPr lang="en-ZA" sz="1200" dirty="0"/>
              <a:t>Course applications are only allowed for relevant staff per Occupational level</a:t>
            </a:r>
          </a:p>
          <a:p>
            <a:pPr marL="285750" indent="-285750">
              <a:buFont typeface="Arial" panose="020B0604020202020204" pitchFamily="34" charset="0"/>
              <a:buChar char="•"/>
            </a:pPr>
            <a:r>
              <a:rPr lang="en-ZA" sz="1200" dirty="0"/>
              <a:t>Controls the min number of applications required, cut off dates and caters for a waiting list</a:t>
            </a:r>
          </a:p>
          <a:p>
            <a:pPr marL="285750" indent="-285750">
              <a:buFont typeface="Arial" panose="020B0604020202020204" pitchFamily="34" charset="0"/>
              <a:buChar char="•"/>
            </a:pPr>
            <a:r>
              <a:rPr lang="en-ZA" sz="1200" dirty="0"/>
              <a:t>Controls max nr of times a person may register for a course</a:t>
            </a:r>
          </a:p>
          <a:p>
            <a:pPr marL="285750" indent="-285750">
              <a:buFont typeface="Arial" panose="020B0604020202020204" pitchFamily="34" charset="0"/>
              <a:buChar char="•"/>
            </a:pPr>
            <a:r>
              <a:rPr lang="en-ZA" sz="1200" dirty="0"/>
              <a:t>Centralized database to prevent data duplication</a:t>
            </a:r>
          </a:p>
          <a:p>
            <a:pPr marL="285750" indent="-285750">
              <a:buFont typeface="Arial" panose="020B0604020202020204" pitchFamily="34" charset="0"/>
              <a:buChar char="•"/>
            </a:pPr>
            <a:r>
              <a:rPr lang="en-ZA" sz="1200" dirty="0"/>
              <a:t>Rich data set that can be used for SETA reporting </a:t>
            </a:r>
          </a:p>
          <a:p>
            <a:pPr marL="285750" indent="-285750">
              <a:buFont typeface="Arial" panose="020B0604020202020204" pitchFamily="34" charset="0"/>
              <a:buChar char="•"/>
            </a:pPr>
            <a:r>
              <a:rPr lang="en-ZA" sz="1200" dirty="0"/>
              <a:t>Applications for courses on behalf of personnel reporting too you</a:t>
            </a:r>
          </a:p>
          <a:p>
            <a:pPr marL="285750" indent="-285750">
              <a:buFont typeface="Arial" panose="020B0604020202020204" pitchFamily="34" charset="0"/>
              <a:buChar char="•"/>
            </a:pPr>
            <a:r>
              <a:rPr lang="en-ZA" sz="1200" dirty="0"/>
              <a:t>Online query functionality, course rating, course cancellation</a:t>
            </a:r>
          </a:p>
          <a:p>
            <a:pPr marL="285750" indent="-285750">
              <a:buFont typeface="Arial" panose="020B0604020202020204" pitchFamily="34" charset="0"/>
              <a:buChar char="•"/>
            </a:pPr>
            <a:r>
              <a:rPr lang="en-ZA" sz="1200" dirty="0"/>
              <a:t>Employers can claim back up to 20% of their skills levy by submitting their Annual Training report, Work place skills plan by 30 April each year. What is 1% of your payroll?</a:t>
            </a:r>
          </a:p>
          <a:p>
            <a:pPr marL="285750" indent="-285750">
              <a:buFont typeface="Arial" panose="020B0604020202020204" pitchFamily="34" charset="0"/>
              <a:buChar char="•"/>
            </a:pPr>
            <a:endParaRPr lang="en-ZA" sz="1200" dirty="0"/>
          </a:p>
        </p:txBody>
      </p:sp>
    </p:spTree>
    <p:extLst>
      <p:ext uri="{BB962C8B-B14F-4D97-AF65-F5344CB8AC3E}">
        <p14:creationId xmlns:p14="http://schemas.microsoft.com/office/powerpoint/2010/main" val="5918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3401-A760-8E65-D75E-F623E92FE9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8A3E23-15A5-4012-0BF9-FDDD14F6A247}"/>
              </a:ext>
            </a:extLst>
          </p:cNvPr>
          <p:cNvSpPr>
            <a:spLocks noGrp="1"/>
          </p:cNvSpPr>
          <p:nvPr>
            <p:ph type="title"/>
          </p:nvPr>
        </p:nvSpPr>
        <p:spPr>
          <a:xfrm>
            <a:off x="303212" y="257671"/>
            <a:ext cx="8343651" cy="581252"/>
          </a:xfrm>
        </p:spPr>
        <p:txBody>
          <a:bodyPr/>
          <a:lstStyle/>
          <a:p>
            <a:r>
              <a:rPr kumimoji="0" lang="en-ZA" b="1" i="0" u="none" strike="noStrike" kern="1200" cap="none" spc="0" normalizeH="0" baseline="0" noProof="0" dirty="0">
                <a:ln>
                  <a:noFill/>
                </a:ln>
                <a:effectLst/>
                <a:uLnTx/>
                <a:uFillTx/>
                <a:ea typeface="Aptos" panose="020B0004020202020204" pitchFamily="34" charset="0"/>
                <a:cs typeface="Aptos" panose="020B0004020202020204" pitchFamily="34" charset="0"/>
              </a:rPr>
              <a:t> Benefits</a:t>
            </a:r>
            <a:endParaRPr lang="en-GB" dirty="0"/>
          </a:p>
        </p:txBody>
      </p:sp>
      <p:pic>
        <p:nvPicPr>
          <p:cNvPr id="2" name="Picture 1">
            <a:extLst>
              <a:ext uri="{FF2B5EF4-FFF2-40B4-BE49-F238E27FC236}">
                <a16:creationId xmlns:a16="http://schemas.microsoft.com/office/drawing/2014/main" id="{C5299C21-91DD-10D7-3A26-EF887153AA7D}"/>
              </a:ext>
            </a:extLst>
          </p:cNvPr>
          <p:cNvPicPr>
            <a:picLocks noChangeAspect="1"/>
          </p:cNvPicPr>
          <p:nvPr/>
        </p:nvPicPr>
        <p:blipFill>
          <a:blip r:embed="rId2"/>
          <a:stretch>
            <a:fillRect/>
          </a:stretch>
        </p:blipFill>
        <p:spPr>
          <a:xfrm>
            <a:off x="311745" y="1260329"/>
            <a:ext cx="8529043" cy="2627604"/>
          </a:xfrm>
          <a:prstGeom prst="rect">
            <a:avLst/>
          </a:prstGeom>
        </p:spPr>
      </p:pic>
      <p:sp>
        <p:nvSpPr>
          <p:cNvPr id="4" name="TextBox 3">
            <a:extLst>
              <a:ext uri="{FF2B5EF4-FFF2-40B4-BE49-F238E27FC236}">
                <a16:creationId xmlns:a16="http://schemas.microsoft.com/office/drawing/2014/main" id="{0792F384-667A-EE53-75B2-E6F8AC4A8193}"/>
              </a:ext>
            </a:extLst>
          </p:cNvPr>
          <p:cNvSpPr txBox="1"/>
          <p:nvPr/>
        </p:nvSpPr>
        <p:spPr>
          <a:xfrm>
            <a:off x="3835304" y="1017710"/>
            <a:ext cx="4820092" cy="3754874"/>
          </a:xfrm>
          <a:prstGeom prst="rect">
            <a:avLst/>
          </a:prstGeom>
          <a:noFill/>
        </p:spPr>
        <p:txBody>
          <a:bodyPr wrap="square" rtlCol="0">
            <a:spAutoFit/>
          </a:bodyPr>
          <a:lstStyle/>
          <a:p>
            <a:pPr marL="285750" indent="-285750">
              <a:buFont typeface="Arial" panose="020B0604020202020204" pitchFamily="34" charset="0"/>
              <a:buChar char="•"/>
            </a:pPr>
            <a:r>
              <a:rPr lang="en-US" dirty="0"/>
              <a:t>South Africa’s 26 higher education institutions spent R40 billion on compensation of employees in the 2018 financial year. </a:t>
            </a:r>
          </a:p>
          <a:p>
            <a:pPr marL="342900" indent="-342900">
              <a:buFont typeface="Arial" panose="020B0604020202020204" pitchFamily="34" charset="0"/>
              <a:buChar char="•"/>
            </a:pPr>
            <a:r>
              <a:rPr lang="en-US" sz="2000" dirty="0"/>
              <a:t>1% of R40 Billion =  R400 000 000</a:t>
            </a:r>
          </a:p>
          <a:p>
            <a:pPr marL="342900" indent="-342900">
              <a:buFont typeface="Arial" panose="020B0604020202020204" pitchFamily="34" charset="0"/>
              <a:buChar char="•"/>
            </a:pPr>
            <a:r>
              <a:rPr lang="en-US" sz="2000" b="1" dirty="0"/>
              <a:t>20% of R400 000 000 = R80 000 000</a:t>
            </a:r>
          </a:p>
          <a:p>
            <a:pPr marL="342900" indent="-342900">
              <a:buFont typeface="Arial" panose="020B0604020202020204" pitchFamily="34" charset="0"/>
              <a:buChar char="•"/>
            </a:pPr>
            <a:r>
              <a:rPr lang="en-US" sz="2000" dirty="0"/>
              <a:t>In</a:t>
            </a:r>
            <a:r>
              <a:rPr lang="en-US" sz="2000" b="1" dirty="0"/>
              <a:t> 2024 </a:t>
            </a:r>
            <a:r>
              <a:rPr lang="en-US" sz="2000" dirty="0"/>
              <a:t>if we take an average increase of 4.5% per year the salary bill would have been roughly 52 billion</a:t>
            </a:r>
          </a:p>
          <a:p>
            <a:endParaRPr lang="en-US" sz="2000" b="1" dirty="0"/>
          </a:p>
          <a:p>
            <a:r>
              <a:rPr lang="en-US" sz="2800" b="1" dirty="0"/>
              <a:t>Can you afford not to submit your SETA Reports?</a:t>
            </a:r>
            <a:endParaRPr lang="en-ZA" sz="2800" b="1" dirty="0"/>
          </a:p>
        </p:txBody>
      </p:sp>
      <p:pic>
        <p:nvPicPr>
          <p:cNvPr id="8" name="Picture 7">
            <a:extLst>
              <a:ext uri="{FF2B5EF4-FFF2-40B4-BE49-F238E27FC236}">
                <a16:creationId xmlns:a16="http://schemas.microsoft.com/office/drawing/2014/main" id="{F2148243-A0AF-7BD3-C806-139A8FB85714}"/>
              </a:ext>
            </a:extLst>
          </p:cNvPr>
          <p:cNvPicPr>
            <a:picLocks noChangeAspect="1"/>
          </p:cNvPicPr>
          <p:nvPr/>
        </p:nvPicPr>
        <p:blipFill>
          <a:blip r:embed="rId3"/>
          <a:stretch>
            <a:fillRect/>
          </a:stretch>
        </p:blipFill>
        <p:spPr>
          <a:xfrm>
            <a:off x="430629" y="904313"/>
            <a:ext cx="3037132" cy="3339636"/>
          </a:xfrm>
          <a:prstGeom prst="rect">
            <a:avLst/>
          </a:prstGeom>
        </p:spPr>
      </p:pic>
    </p:spTree>
    <p:extLst>
      <p:ext uri="{BB962C8B-B14F-4D97-AF65-F5344CB8AC3E}">
        <p14:creationId xmlns:p14="http://schemas.microsoft.com/office/powerpoint/2010/main" val="12450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02118-95F5-105B-6930-3C13E0702925}"/>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D18F4A8-42C4-C938-324A-24F87D8D3860}"/>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4FB044B-39DA-8F36-07DA-89F3C52B9D0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Processes</a:t>
            </a:r>
          </a:p>
        </p:txBody>
      </p:sp>
    </p:spTree>
    <p:extLst>
      <p:ext uri="{BB962C8B-B14F-4D97-AF65-F5344CB8AC3E}">
        <p14:creationId xmlns:p14="http://schemas.microsoft.com/office/powerpoint/2010/main" val="725457353"/>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1_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2.xml><?xml version="1.0" encoding="utf-8"?>
<ds:datastoreItem xmlns:ds="http://schemas.openxmlformats.org/officeDocument/2006/customXml" ds:itemID="{812B86BE-65B8-4311-A09A-C2C85BC08F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10937</TotalTime>
  <Words>1320</Words>
  <Application>Microsoft Office PowerPoint</Application>
  <PresentationFormat>Custom</PresentationFormat>
  <Paragraphs>170</Paragraphs>
  <Slides>59</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59</vt:i4>
      </vt:variant>
    </vt:vector>
  </HeadingPairs>
  <TitlesOfParts>
    <vt:vector size="70" baseType="lpstr">
      <vt:lpstr>Aptos</vt:lpstr>
      <vt:lpstr>Arial</vt:lpstr>
      <vt:lpstr>Calibri</vt:lpstr>
      <vt:lpstr>Courier New</vt:lpstr>
      <vt:lpstr>Trebuchet MS</vt:lpstr>
      <vt:lpstr>Wingdings</vt:lpstr>
      <vt:lpstr>Title Slides</vt:lpstr>
      <vt:lpstr>Index Slides</vt:lpstr>
      <vt:lpstr>Content Slides</vt:lpstr>
      <vt:lpstr>1_Content Slides</vt:lpstr>
      <vt:lpstr>1_Title Slides</vt:lpstr>
      <vt:lpstr>ITS HR/PAYROLL</vt:lpstr>
      <vt:lpstr>DISCLAIMER</vt:lpstr>
      <vt:lpstr>PowerPoint Presentation</vt:lpstr>
      <vt:lpstr>PowerPoint Presentation</vt:lpstr>
      <vt:lpstr> Design Principles</vt:lpstr>
      <vt:lpstr>PowerPoint Presentation</vt:lpstr>
      <vt:lpstr> Benefits</vt:lpstr>
      <vt:lpstr> Benefits</vt:lpstr>
      <vt:lpstr>PowerPoint Presentation</vt:lpstr>
      <vt:lpstr>Processes – Data collection for PDP courses to be scheduled</vt:lpstr>
      <vt:lpstr>Processes – Request for Ad Hoc courses to be scheduled</vt:lpstr>
      <vt:lpstr>Processes – Application for courses</vt:lpstr>
      <vt:lpstr>Processes – Reporting</vt:lpstr>
      <vt:lpstr>PowerPoint Presentation</vt:lpstr>
      <vt:lpstr>Prerequisites for the implementation </vt:lpstr>
      <vt:lpstr>Prerequisites for the implementation </vt:lpstr>
      <vt:lpstr>Prerequisites for the implementation </vt:lpstr>
      <vt:lpstr>Prerequisites for the implementation </vt:lpstr>
      <vt:lpstr>PowerPoint Presentation</vt:lpstr>
      <vt:lpstr>Walkthrough high level detail – Data Collection Process</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Data Collection Processdevelopment</vt:lpstr>
      <vt:lpstr>Walkthrough high level detail – Request an Ad hoc Course</vt:lpstr>
      <vt:lpstr>Walkthrough high level detail – Request an Ad hoc Course</vt:lpstr>
      <vt:lpstr>Walkthrough high level detail – Request an Ad hoc Course</vt:lpstr>
      <vt:lpstr>Walkthrough high level detail – Request an Ad hoc Course</vt:lpstr>
      <vt:lpstr>Walkthrough high level detail – Request an Ad hoc Course</vt:lpstr>
      <vt:lpstr>Walkthrough high level detail – Request an Ad hoc Course</vt:lpstr>
      <vt:lpstr>Walkthrough high level detail – Request an Ad hoc Course</vt:lpstr>
      <vt:lpstr>Walkthrough high level detail – Request an Ad hoc Course</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Walkthrough high level detail – Application for Courses</vt:lpstr>
      <vt:lpstr>PowerPoint Presentation</vt:lpstr>
      <vt:lpstr>PowerPoint Presentation</vt:lpstr>
      <vt:lpstr>PowerPoint Presentation</vt:lpstr>
      <vt:lpstr>PowerPoint Presentation</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130</cp:revision>
  <dcterms:created xsi:type="dcterms:W3CDTF">2023-07-06T09:53:04Z</dcterms:created>
  <dcterms:modified xsi:type="dcterms:W3CDTF">2025-03-08T09:53:40Z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